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slides/slide11.xml" ContentType="application/vnd.openxmlformats-officedocument.presentationml.slide+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presentation.xml" ContentType="application/vnd.openxmlformats-officedocument.presentationml.presentation.main+xml"/>
  <Override PartName="/ppt/slides/slide10.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diagrams/drawing2.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notesMasters/notesMaster1.xml" ContentType="application/vnd.openxmlformats-officedocument.presentationml.notesMaster+xml"/>
  <Override PartName="/ppt/theme/theme1.xml" ContentType="application/vnd.openxmlformats-officedocument.theme+xml"/>
  <Override PartName="/ppt/diagrams/layout1.xml" ContentType="application/vnd.openxmlformats-officedocument.drawingml.diagramLayout+xml"/>
  <Override PartName="/ppt/diagrams/drawing1.xml" ContentType="application/vnd.ms-office.drawingml.diagramDrawing+xml"/>
  <Override PartName="/ppt/diagrams/colors2.xml" ContentType="application/vnd.openxmlformats-officedocument.drawingml.diagramColors+xml"/>
  <Override PartName="/ppt/diagrams/colors3.xml" ContentType="application/vnd.openxmlformats-officedocument.drawingml.diagramColors+xml"/>
  <Override PartName="/ppt/diagrams/quickStyle3.xml" ContentType="application/vnd.openxmlformats-officedocument.drawingml.diagramStyle+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drawing3.xml" ContentType="application/vnd.ms-office.drawingml.diagramDrawing+xml"/>
  <Override PartName="/ppt/diagrams/layout3.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7.xml" ContentType="application/vnd.openxmlformats-officedocument.presentationml.tags+xml"/>
  <Override PartName="/customXml/itemProps4.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7"/>
  </p:notesMasterIdLst>
  <p:sldIdLst>
    <p:sldId id="257" r:id="rId6"/>
    <p:sldId id="263" r:id="rId7"/>
    <p:sldId id="259" r:id="rId8"/>
    <p:sldId id="266" r:id="rId9"/>
    <p:sldId id="262" r:id="rId10"/>
    <p:sldId id="268" r:id="rId11"/>
    <p:sldId id="265" r:id="rId12"/>
    <p:sldId id="264" r:id="rId13"/>
    <p:sldId id="260" r:id="rId14"/>
    <p:sldId id="269" r:id="rId15"/>
    <p:sldId id="270" r:id="rId16"/>
  </p:sldIdLst>
  <p:sldSz cx="9144000" cy="5143500" type="screen16x9"/>
  <p:notesSz cx="6669088"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9">
          <p15:clr>
            <a:srgbClr val="A4A3A4"/>
          </p15:clr>
        </p15:guide>
        <p15:guide id="2" pos="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697"/>
    <a:srgbClr val="83C55B"/>
    <a:srgbClr val="0070C0"/>
    <a:srgbClr val="000000"/>
    <a:srgbClr val="D0E6CF"/>
    <a:srgbClr val="0096C8"/>
    <a:srgbClr val="0092D4"/>
    <a:srgbClr val="00A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9" autoAdjust="0"/>
    <p:restoredTop sz="60375" autoAdjust="0"/>
  </p:normalViewPr>
  <p:slideViewPr>
    <p:cSldViewPr snapToGrid="0" showGuides="1">
      <p:cViewPr varScale="1">
        <p:scale>
          <a:sx n="56" d="100"/>
          <a:sy n="56" d="100"/>
        </p:scale>
        <p:origin x="1368" y="40"/>
      </p:cViewPr>
      <p:guideLst>
        <p:guide orient="horz" pos="2749"/>
        <p:guide pos="1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ustomXml" Target="../customXml/item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D8742-6B54-4CC4-AD0D-EAFDC73BCB42}"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496248E0-C4D2-44BE-9EAA-EA58BAE2FAAA}">
      <dgm:prSet phldrT="[Text]" custT="1"/>
      <dgm:spPr/>
      <dgm:t>
        <a:bodyPr/>
        <a:lstStyle/>
        <a:p>
          <a:r>
            <a:rPr lang="sv-SE" sz="1050" dirty="0" smtClean="0"/>
            <a:t>Egen begäran</a:t>
          </a:r>
          <a:endParaRPr lang="sv-SE" sz="1050" dirty="0"/>
        </a:p>
      </dgm:t>
    </dgm:pt>
    <dgm:pt modelId="{AAD66162-B25D-4D25-8869-56E22CC8D802}" type="parTrans" cxnId="{855CF6CB-996A-41BA-9340-2F6E8FA8ABDA}">
      <dgm:prSet/>
      <dgm:spPr/>
      <dgm:t>
        <a:bodyPr/>
        <a:lstStyle/>
        <a:p>
          <a:endParaRPr lang="sv-SE"/>
        </a:p>
      </dgm:t>
    </dgm:pt>
    <dgm:pt modelId="{6458791C-3354-4E82-BB51-A9840B7D0287}" type="sibTrans" cxnId="{855CF6CB-996A-41BA-9340-2F6E8FA8ABDA}">
      <dgm:prSet/>
      <dgm:spPr/>
      <dgm:t>
        <a:bodyPr/>
        <a:lstStyle/>
        <a:p>
          <a:endParaRPr lang="sv-SE"/>
        </a:p>
      </dgm:t>
    </dgm:pt>
    <dgm:pt modelId="{8EFA33F0-7F4F-4525-8DD1-C9E0544B169E}">
      <dgm:prSet phldrT="[Text]" custT="1"/>
      <dgm:spPr/>
      <dgm:t>
        <a:bodyPr/>
        <a:lstStyle/>
        <a:p>
          <a:r>
            <a:rPr lang="sv-SE" sz="1050" dirty="0" smtClean="0"/>
            <a:t>Utredning personkrets och behov</a:t>
          </a:r>
          <a:endParaRPr lang="sv-SE" sz="1050" dirty="0"/>
        </a:p>
      </dgm:t>
    </dgm:pt>
    <dgm:pt modelId="{935A56EE-B4BE-4E90-8F4D-E28E3C8F7D2A}" type="parTrans" cxnId="{8E5C7456-750F-4D22-B778-7763E6966A77}">
      <dgm:prSet/>
      <dgm:spPr/>
      <dgm:t>
        <a:bodyPr/>
        <a:lstStyle/>
        <a:p>
          <a:endParaRPr lang="sv-SE"/>
        </a:p>
      </dgm:t>
    </dgm:pt>
    <dgm:pt modelId="{C67F0927-52D5-441D-A26A-BA3E343229D0}" type="sibTrans" cxnId="{8E5C7456-750F-4D22-B778-7763E6966A77}">
      <dgm:prSet/>
      <dgm:spPr/>
      <dgm:t>
        <a:bodyPr/>
        <a:lstStyle/>
        <a:p>
          <a:endParaRPr lang="sv-SE"/>
        </a:p>
      </dgm:t>
    </dgm:pt>
    <dgm:pt modelId="{D0AEFC7A-B4C3-43A8-8FF2-19E2BB0C6AA2}">
      <dgm:prSet phldrT="[Text]" custT="1"/>
      <dgm:spPr/>
      <dgm:t>
        <a:bodyPr/>
        <a:lstStyle/>
        <a:p>
          <a:r>
            <a:rPr lang="sv-SE" sz="1050" dirty="0" smtClean="0"/>
            <a:t>Beslut</a:t>
          </a:r>
          <a:endParaRPr lang="sv-SE" sz="1050" dirty="0"/>
        </a:p>
      </dgm:t>
    </dgm:pt>
    <dgm:pt modelId="{CC686F66-608D-490A-A3D5-31DF53F7E75E}" type="parTrans" cxnId="{84F42801-5F29-4EE4-B405-2D3EF75A9771}">
      <dgm:prSet/>
      <dgm:spPr/>
      <dgm:t>
        <a:bodyPr/>
        <a:lstStyle/>
        <a:p>
          <a:endParaRPr lang="sv-SE"/>
        </a:p>
      </dgm:t>
    </dgm:pt>
    <dgm:pt modelId="{9D01421D-B9AA-4CFD-8C7F-3AFAEFA49958}" type="sibTrans" cxnId="{84F42801-5F29-4EE4-B405-2D3EF75A9771}">
      <dgm:prSet/>
      <dgm:spPr/>
      <dgm:t>
        <a:bodyPr/>
        <a:lstStyle/>
        <a:p>
          <a:endParaRPr lang="sv-SE"/>
        </a:p>
      </dgm:t>
    </dgm:pt>
    <dgm:pt modelId="{D7C49953-CDD4-4799-8E6B-8DCDBA599FC1}">
      <dgm:prSet phldrT="[Text]" custT="1"/>
      <dgm:spPr/>
      <dgm:t>
        <a:bodyPr/>
        <a:lstStyle/>
        <a:p>
          <a:r>
            <a:rPr lang="sv-SE" sz="1050" dirty="0" smtClean="0"/>
            <a:t>Genom</a:t>
          </a:r>
          <a:br>
            <a:rPr lang="sv-SE" sz="1050" dirty="0" smtClean="0"/>
          </a:br>
          <a:r>
            <a:rPr lang="sv-SE" sz="1050" dirty="0" smtClean="0"/>
            <a:t>förandeplan med personen</a:t>
          </a:r>
          <a:endParaRPr lang="sv-SE" sz="1050" dirty="0"/>
        </a:p>
      </dgm:t>
    </dgm:pt>
    <dgm:pt modelId="{D04FBB21-27BA-4F59-9FD4-E10A08A71595}" type="parTrans" cxnId="{B56E8C52-8B92-4BB3-B207-66030B556CA9}">
      <dgm:prSet/>
      <dgm:spPr/>
      <dgm:t>
        <a:bodyPr/>
        <a:lstStyle/>
        <a:p>
          <a:endParaRPr lang="sv-SE"/>
        </a:p>
      </dgm:t>
    </dgm:pt>
    <dgm:pt modelId="{C3C457BD-2BDB-45D5-B9FB-401D1EE8B1C2}" type="sibTrans" cxnId="{B56E8C52-8B92-4BB3-B207-66030B556CA9}">
      <dgm:prSet/>
      <dgm:spPr/>
      <dgm:t>
        <a:bodyPr/>
        <a:lstStyle/>
        <a:p>
          <a:endParaRPr lang="sv-SE"/>
        </a:p>
      </dgm:t>
    </dgm:pt>
    <dgm:pt modelId="{613F5E8A-ED29-4125-AFCD-CD67FCA695A0}">
      <dgm:prSet phldrT="[Text]" custT="1"/>
      <dgm:spPr/>
      <dgm:t>
        <a:bodyPr/>
        <a:lstStyle/>
        <a:p>
          <a:r>
            <a:rPr lang="sv-SE" sz="1050" dirty="0" smtClean="0"/>
            <a:t>Insatser</a:t>
          </a:r>
          <a:r>
            <a:rPr lang="sv-SE" sz="1050" baseline="0" dirty="0" smtClean="0"/>
            <a:t>/ uppföljning/ avslut</a:t>
          </a:r>
          <a:endParaRPr lang="sv-SE" sz="1050" dirty="0"/>
        </a:p>
      </dgm:t>
    </dgm:pt>
    <dgm:pt modelId="{394372B5-0E2C-4C73-A556-2A931A45E417}" type="parTrans" cxnId="{DE39C6AD-76F0-44CE-8442-97A446A31785}">
      <dgm:prSet/>
      <dgm:spPr/>
      <dgm:t>
        <a:bodyPr/>
        <a:lstStyle/>
        <a:p>
          <a:endParaRPr lang="sv-SE"/>
        </a:p>
      </dgm:t>
    </dgm:pt>
    <dgm:pt modelId="{AA812215-A570-4E97-8637-3A57555562BF}" type="sibTrans" cxnId="{DE39C6AD-76F0-44CE-8442-97A446A31785}">
      <dgm:prSet/>
      <dgm:spPr/>
      <dgm:t>
        <a:bodyPr/>
        <a:lstStyle/>
        <a:p>
          <a:endParaRPr lang="sv-SE"/>
        </a:p>
      </dgm:t>
    </dgm:pt>
    <dgm:pt modelId="{B2369F8B-47CB-461B-AED9-76499124AAA6}">
      <dgm:prSet phldrT="[Text]"/>
      <dgm:spPr/>
      <dgm:t>
        <a:bodyPr/>
        <a:lstStyle/>
        <a:p>
          <a:r>
            <a:rPr lang="sv-SE" dirty="0" smtClean="0"/>
            <a:t>Samordnare</a:t>
          </a:r>
          <a:r>
            <a:rPr lang="sv-SE" baseline="0" dirty="0" smtClean="0"/>
            <a:t> utses</a:t>
          </a:r>
          <a:endParaRPr lang="sv-SE" dirty="0"/>
        </a:p>
      </dgm:t>
    </dgm:pt>
    <dgm:pt modelId="{40395B2B-AB61-4DA4-B5C3-7F5AA81265B9}" type="parTrans" cxnId="{CF6EEA1E-3BB5-4A24-8B35-4CB6656A23E9}">
      <dgm:prSet/>
      <dgm:spPr/>
      <dgm:t>
        <a:bodyPr/>
        <a:lstStyle/>
        <a:p>
          <a:endParaRPr lang="sv-SE"/>
        </a:p>
      </dgm:t>
    </dgm:pt>
    <dgm:pt modelId="{CED42750-6B10-473B-A890-F0B7E6F070E4}" type="sibTrans" cxnId="{CF6EEA1E-3BB5-4A24-8B35-4CB6656A23E9}">
      <dgm:prSet/>
      <dgm:spPr/>
      <dgm:t>
        <a:bodyPr/>
        <a:lstStyle/>
        <a:p>
          <a:endParaRPr lang="sv-SE"/>
        </a:p>
      </dgm:t>
    </dgm:pt>
    <dgm:pt modelId="{C884FDEA-BC5A-4845-9AD5-75EB90E067AF}" type="pres">
      <dgm:prSet presAssocID="{390D8742-6B54-4CC4-AD0D-EAFDC73BCB42}" presName="Name0" presStyleCnt="0">
        <dgm:presLayoutVars>
          <dgm:dir/>
          <dgm:resizeHandles val="exact"/>
        </dgm:presLayoutVars>
      </dgm:prSet>
      <dgm:spPr/>
      <dgm:t>
        <a:bodyPr/>
        <a:lstStyle/>
        <a:p>
          <a:endParaRPr lang="sv-SE"/>
        </a:p>
      </dgm:t>
    </dgm:pt>
    <dgm:pt modelId="{88E5091B-1994-4EB4-AA82-056ACF2CDEC8}" type="pres">
      <dgm:prSet presAssocID="{496248E0-C4D2-44BE-9EAA-EA58BAE2FAAA}" presName="parTxOnly" presStyleLbl="node1" presStyleIdx="0" presStyleCnt="6" custScaleX="142310" custScaleY="285866" custLinFactX="15138" custLinFactNeighborX="100000" custLinFactNeighborY="10693">
        <dgm:presLayoutVars>
          <dgm:bulletEnabled val="1"/>
        </dgm:presLayoutVars>
      </dgm:prSet>
      <dgm:spPr/>
      <dgm:t>
        <a:bodyPr/>
        <a:lstStyle/>
        <a:p>
          <a:endParaRPr lang="sv-SE"/>
        </a:p>
      </dgm:t>
    </dgm:pt>
    <dgm:pt modelId="{4008F78F-2F77-43FE-A533-AD6EC91AB8AB}" type="pres">
      <dgm:prSet presAssocID="{6458791C-3354-4E82-BB51-A9840B7D0287}" presName="parSpace" presStyleCnt="0"/>
      <dgm:spPr/>
    </dgm:pt>
    <dgm:pt modelId="{1228C04B-40F0-46FE-951E-693EDE9BDBD3}" type="pres">
      <dgm:prSet presAssocID="{8EFA33F0-7F4F-4525-8DD1-C9E0544B169E}" presName="parTxOnly" presStyleLbl="node1" presStyleIdx="1" presStyleCnt="6" custScaleX="262443" custScaleY="287281" custLinFactNeighborX="8388" custLinFactNeighborY="10159">
        <dgm:presLayoutVars>
          <dgm:bulletEnabled val="1"/>
        </dgm:presLayoutVars>
      </dgm:prSet>
      <dgm:spPr/>
      <dgm:t>
        <a:bodyPr/>
        <a:lstStyle/>
        <a:p>
          <a:endParaRPr lang="sv-SE"/>
        </a:p>
      </dgm:t>
    </dgm:pt>
    <dgm:pt modelId="{9088B8E8-6221-4B0C-BFF9-4D51031B2477}" type="pres">
      <dgm:prSet presAssocID="{C67F0927-52D5-441D-A26A-BA3E343229D0}" presName="parSpace" presStyleCnt="0"/>
      <dgm:spPr/>
    </dgm:pt>
    <dgm:pt modelId="{2781EC2C-6FEF-4C8D-AE95-28EBB3CB31BE}" type="pres">
      <dgm:prSet presAssocID="{D0AEFC7A-B4C3-43A8-8FF2-19E2BB0C6AA2}" presName="parTxOnly" presStyleLbl="node1" presStyleIdx="2" presStyleCnt="6" custScaleX="260709" custScaleY="285117" custLinFactX="-12648" custLinFactNeighborX="-100000" custLinFactNeighborY="11067">
        <dgm:presLayoutVars>
          <dgm:bulletEnabled val="1"/>
        </dgm:presLayoutVars>
      </dgm:prSet>
      <dgm:spPr/>
      <dgm:t>
        <a:bodyPr/>
        <a:lstStyle/>
        <a:p>
          <a:endParaRPr lang="sv-SE"/>
        </a:p>
      </dgm:t>
    </dgm:pt>
    <dgm:pt modelId="{10F5C16E-2EDD-4994-AF42-30D60DC16D38}" type="pres">
      <dgm:prSet presAssocID="{9D01421D-B9AA-4CFD-8C7F-3AFAEFA49958}" presName="parSpace" presStyleCnt="0"/>
      <dgm:spPr/>
    </dgm:pt>
    <dgm:pt modelId="{6C1F797C-EA7F-4DE0-B427-EF86F265AACC}" type="pres">
      <dgm:prSet presAssocID="{B2369F8B-47CB-461B-AED9-76499124AAA6}" presName="parTxOnly" presStyleLbl="node1" presStyleIdx="3" presStyleCnt="6" custScaleX="260709" custScaleY="285117" custLinFactX="-47131" custLinFactNeighborX="-100000" custLinFactNeighborY="11680">
        <dgm:presLayoutVars>
          <dgm:bulletEnabled val="1"/>
        </dgm:presLayoutVars>
      </dgm:prSet>
      <dgm:spPr/>
      <dgm:t>
        <a:bodyPr/>
        <a:lstStyle/>
        <a:p>
          <a:endParaRPr lang="sv-SE"/>
        </a:p>
      </dgm:t>
    </dgm:pt>
    <dgm:pt modelId="{0C7D9F4F-3A5F-4B27-A26D-2548209C5ED3}" type="pres">
      <dgm:prSet presAssocID="{CED42750-6B10-473B-A890-F0B7E6F070E4}" presName="parSpace" presStyleCnt="0"/>
      <dgm:spPr/>
    </dgm:pt>
    <dgm:pt modelId="{5E2F3650-E7ED-4935-A8F1-FDC755E18E98}" type="pres">
      <dgm:prSet presAssocID="{D7C49953-CDD4-4799-8E6B-8DCDBA599FC1}" presName="parTxOnly" presStyleLbl="node1" presStyleIdx="4" presStyleCnt="6" custScaleX="269812" custScaleY="284967" custLinFactX="-79850" custLinFactNeighborX="-100000" custLinFactNeighborY="15247">
        <dgm:presLayoutVars>
          <dgm:bulletEnabled val="1"/>
        </dgm:presLayoutVars>
      </dgm:prSet>
      <dgm:spPr/>
      <dgm:t>
        <a:bodyPr/>
        <a:lstStyle/>
        <a:p>
          <a:endParaRPr lang="sv-SE"/>
        </a:p>
      </dgm:t>
    </dgm:pt>
    <dgm:pt modelId="{7A8A089C-943F-4A79-A28C-5D1323389698}" type="pres">
      <dgm:prSet presAssocID="{C3C457BD-2BDB-45D5-B9FB-401D1EE8B1C2}" presName="parSpace" presStyleCnt="0"/>
      <dgm:spPr/>
    </dgm:pt>
    <dgm:pt modelId="{E578637A-8D81-4221-90C0-2878D02780FF}" type="pres">
      <dgm:prSet presAssocID="{613F5E8A-ED29-4125-AFCD-CD67FCA695A0}" presName="parTxOnly" presStyleLbl="node1" presStyleIdx="5" presStyleCnt="6" custScaleX="251361" custScaleY="285641" custLinFactX="-100000" custLinFactNeighborX="-152726" custLinFactNeighborY="14689">
        <dgm:presLayoutVars>
          <dgm:bulletEnabled val="1"/>
        </dgm:presLayoutVars>
      </dgm:prSet>
      <dgm:spPr/>
      <dgm:t>
        <a:bodyPr/>
        <a:lstStyle/>
        <a:p>
          <a:endParaRPr lang="sv-SE"/>
        </a:p>
      </dgm:t>
    </dgm:pt>
  </dgm:ptLst>
  <dgm:cxnLst>
    <dgm:cxn modelId="{855CF6CB-996A-41BA-9340-2F6E8FA8ABDA}" srcId="{390D8742-6B54-4CC4-AD0D-EAFDC73BCB42}" destId="{496248E0-C4D2-44BE-9EAA-EA58BAE2FAAA}" srcOrd="0" destOrd="0" parTransId="{AAD66162-B25D-4D25-8869-56E22CC8D802}" sibTransId="{6458791C-3354-4E82-BB51-A9840B7D0287}"/>
    <dgm:cxn modelId="{84F42801-5F29-4EE4-B405-2D3EF75A9771}" srcId="{390D8742-6B54-4CC4-AD0D-EAFDC73BCB42}" destId="{D0AEFC7A-B4C3-43A8-8FF2-19E2BB0C6AA2}" srcOrd="2" destOrd="0" parTransId="{CC686F66-608D-490A-A3D5-31DF53F7E75E}" sibTransId="{9D01421D-B9AA-4CFD-8C7F-3AFAEFA49958}"/>
    <dgm:cxn modelId="{0446DB4E-7D8E-4D35-97E6-8F8FD0A51C67}" type="presOf" srcId="{8EFA33F0-7F4F-4525-8DD1-C9E0544B169E}" destId="{1228C04B-40F0-46FE-951E-693EDE9BDBD3}" srcOrd="0" destOrd="0" presId="urn:microsoft.com/office/officeart/2005/8/layout/hChevron3"/>
    <dgm:cxn modelId="{8D754AE2-5FB4-4ABC-99E9-DB5FA4971ABD}" type="presOf" srcId="{B2369F8B-47CB-461B-AED9-76499124AAA6}" destId="{6C1F797C-EA7F-4DE0-B427-EF86F265AACC}" srcOrd="0" destOrd="0" presId="urn:microsoft.com/office/officeart/2005/8/layout/hChevron3"/>
    <dgm:cxn modelId="{2C866700-0A94-4E8A-B757-AE9BED67FCF9}" type="presOf" srcId="{496248E0-C4D2-44BE-9EAA-EA58BAE2FAAA}" destId="{88E5091B-1994-4EB4-AA82-056ACF2CDEC8}" srcOrd="0" destOrd="0" presId="urn:microsoft.com/office/officeart/2005/8/layout/hChevron3"/>
    <dgm:cxn modelId="{D70BAF1A-0DF9-423A-92CB-498F679E8963}" type="presOf" srcId="{D0AEFC7A-B4C3-43A8-8FF2-19E2BB0C6AA2}" destId="{2781EC2C-6FEF-4C8D-AE95-28EBB3CB31BE}" srcOrd="0" destOrd="0" presId="urn:microsoft.com/office/officeart/2005/8/layout/hChevron3"/>
    <dgm:cxn modelId="{52E02F5B-62EA-42A3-9367-BB8C5C2AE5FC}" type="presOf" srcId="{613F5E8A-ED29-4125-AFCD-CD67FCA695A0}" destId="{E578637A-8D81-4221-90C0-2878D02780FF}" srcOrd="0" destOrd="0" presId="urn:microsoft.com/office/officeart/2005/8/layout/hChevron3"/>
    <dgm:cxn modelId="{CF6EEA1E-3BB5-4A24-8B35-4CB6656A23E9}" srcId="{390D8742-6B54-4CC4-AD0D-EAFDC73BCB42}" destId="{B2369F8B-47CB-461B-AED9-76499124AAA6}" srcOrd="3" destOrd="0" parTransId="{40395B2B-AB61-4DA4-B5C3-7F5AA81265B9}" sibTransId="{CED42750-6B10-473B-A890-F0B7E6F070E4}"/>
    <dgm:cxn modelId="{781A5365-6E19-46DB-BB4F-56ADD4CE8909}" type="presOf" srcId="{D7C49953-CDD4-4799-8E6B-8DCDBA599FC1}" destId="{5E2F3650-E7ED-4935-A8F1-FDC755E18E98}" srcOrd="0" destOrd="0" presId="urn:microsoft.com/office/officeart/2005/8/layout/hChevron3"/>
    <dgm:cxn modelId="{8E5C7456-750F-4D22-B778-7763E6966A77}" srcId="{390D8742-6B54-4CC4-AD0D-EAFDC73BCB42}" destId="{8EFA33F0-7F4F-4525-8DD1-C9E0544B169E}" srcOrd="1" destOrd="0" parTransId="{935A56EE-B4BE-4E90-8F4D-E28E3C8F7D2A}" sibTransId="{C67F0927-52D5-441D-A26A-BA3E343229D0}"/>
    <dgm:cxn modelId="{DE39C6AD-76F0-44CE-8442-97A446A31785}" srcId="{390D8742-6B54-4CC4-AD0D-EAFDC73BCB42}" destId="{613F5E8A-ED29-4125-AFCD-CD67FCA695A0}" srcOrd="5" destOrd="0" parTransId="{394372B5-0E2C-4C73-A556-2A931A45E417}" sibTransId="{AA812215-A570-4E97-8637-3A57555562BF}"/>
    <dgm:cxn modelId="{B56E8C52-8B92-4BB3-B207-66030B556CA9}" srcId="{390D8742-6B54-4CC4-AD0D-EAFDC73BCB42}" destId="{D7C49953-CDD4-4799-8E6B-8DCDBA599FC1}" srcOrd="4" destOrd="0" parTransId="{D04FBB21-27BA-4F59-9FD4-E10A08A71595}" sibTransId="{C3C457BD-2BDB-45D5-B9FB-401D1EE8B1C2}"/>
    <dgm:cxn modelId="{BC25AAE9-6E34-4BE6-AF58-B22A606A8CF6}" type="presOf" srcId="{390D8742-6B54-4CC4-AD0D-EAFDC73BCB42}" destId="{C884FDEA-BC5A-4845-9AD5-75EB90E067AF}" srcOrd="0" destOrd="0" presId="urn:microsoft.com/office/officeart/2005/8/layout/hChevron3"/>
    <dgm:cxn modelId="{236A1B4E-D4D1-4E79-9677-BF0F1AF9B5CD}" type="presParOf" srcId="{C884FDEA-BC5A-4845-9AD5-75EB90E067AF}" destId="{88E5091B-1994-4EB4-AA82-056ACF2CDEC8}" srcOrd="0" destOrd="0" presId="urn:microsoft.com/office/officeart/2005/8/layout/hChevron3"/>
    <dgm:cxn modelId="{3839460A-B0B4-4E46-BA4B-7321E9E09DEA}" type="presParOf" srcId="{C884FDEA-BC5A-4845-9AD5-75EB90E067AF}" destId="{4008F78F-2F77-43FE-A533-AD6EC91AB8AB}" srcOrd="1" destOrd="0" presId="urn:microsoft.com/office/officeart/2005/8/layout/hChevron3"/>
    <dgm:cxn modelId="{F8EE9C24-7B71-46F2-AF85-2BC154F91752}" type="presParOf" srcId="{C884FDEA-BC5A-4845-9AD5-75EB90E067AF}" destId="{1228C04B-40F0-46FE-951E-693EDE9BDBD3}" srcOrd="2" destOrd="0" presId="urn:microsoft.com/office/officeart/2005/8/layout/hChevron3"/>
    <dgm:cxn modelId="{FD730CAF-7CDF-4F32-A380-454A0B62D4BE}" type="presParOf" srcId="{C884FDEA-BC5A-4845-9AD5-75EB90E067AF}" destId="{9088B8E8-6221-4B0C-BFF9-4D51031B2477}" srcOrd="3" destOrd="0" presId="urn:microsoft.com/office/officeart/2005/8/layout/hChevron3"/>
    <dgm:cxn modelId="{F4330719-2AF4-4491-A2BA-2B7A508D17C2}" type="presParOf" srcId="{C884FDEA-BC5A-4845-9AD5-75EB90E067AF}" destId="{2781EC2C-6FEF-4C8D-AE95-28EBB3CB31BE}" srcOrd="4" destOrd="0" presId="urn:microsoft.com/office/officeart/2005/8/layout/hChevron3"/>
    <dgm:cxn modelId="{1E036C8E-78F9-4B20-9AAD-432F89CD7F46}" type="presParOf" srcId="{C884FDEA-BC5A-4845-9AD5-75EB90E067AF}" destId="{10F5C16E-2EDD-4994-AF42-30D60DC16D38}" srcOrd="5" destOrd="0" presId="urn:microsoft.com/office/officeart/2005/8/layout/hChevron3"/>
    <dgm:cxn modelId="{EF668D81-D02A-475E-8238-B345565835AA}" type="presParOf" srcId="{C884FDEA-BC5A-4845-9AD5-75EB90E067AF}" destId="{6C1F797C-EA7F-4DE0-B427-EF86F265AACC}" srcOrd="6" destOrd="0" presId="urn:microsoft.com/office/officeart/2005/8/layout/hChevron3"/>
    <dgm:cxn modelId="{5911B196-F70A-44B7-B04D-AC24AC3C6DA6}" type="presParOf" srcId="{C884FDEA-BC5A-4845-9AD5-75EB90E067AF}" destId="{0C7D9F4F-3A5F-4B27-A26D-2548209C5ED3}" srcOrd="7" destOrd="0" presId="urn:microsoft.com/office/officeart/2005/8/layout/hChevron3"/>
    <dgm:cxn modelId="{8CD96981-C8F4-45FD-9903-52C62317251A}" type="presParOf" srcId="{C884FDEA-BC5A-4845-9AD5-75EB90E067AF}" destId="{5E2F3650-E7ED-4935-A8F1-FDC755E18E98}" srcOrd="8" destOrd="0" presId="urn:microsoft.com/office/officeart/2005/8/layout/hChevron3"/>
    <dgm:cxn modelId="{AE9D3FFD-82A8-46B0-B883-B87773118AEC}" type="presParOf" srcId="{C884FDEA-BC5A-4845-9AD5-75EB90E067AF}" destId="{7A8A089C-943F-4A79-A28C-5D1323389698}" srcOrd="9" destOrd="0" presId="urn:microsoft.com/office/officeart/2005/8/layout/hChevron3"/>
    <dgm:cxn modelId="{F54FAD11-0940-4751-AD63-10F14CAF864F}" type="presParOf" srcId="{C884FDEA-BC5A-4845-9AD5-75EB90E067AF}" destId="{E578637A-8D81-4221-90C0-2878D02780FF}" srcOrd="10"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CE3A38-7511-488F-8ED8-2704B95DF89C}" type="doc">
      <dgm:prSet loTypeId="urn:microsoft.com/office/officeart/2009/3/layout/CircleRelationship" loCatId="relationship" qsTypeId="urn:microsoft.com/office/officeart/2005/8/quickstyle/3d3" qsCatId="3D" csTypeId="urn:microsoft.com/office/officeart/2005/8/colors/accent1_2" csCatId="accent1" phldr="1"/>
      <dgm:spPr/>
      <dgm:t>
        <a:bodyPr/>
        <a:lstStyle/>
        <a:p>
          <a:endParaRPr lang="sv-SE"/>
        </a:p>
      </dgm:t>
    </dgm:pt>
    <dgm:pt modelId="{A172E0CA-A4D1-4C24-8B04-BBA0A710F3B5}">
      <dgm:prSet phldrT="[Text]" custT="1"/>
      <dgm:spPr/>
      <dgm:t>
        <a:bodyPr/>
        <a:lstStyle/>
        <a:p>
          <a:r>
            <a:rPr lang="sv-SE" sz="1800" b="1" dirty="0" smtClean="0"/>
            <a:t>Kunskapsstöd</a:t>
          </a:r>
          <a:r>
            <a:rPr lang="sv-SE" sz="1300" dirty="0" smtClean="0"/>
            <a:t> </a:t>
          </a:r>
          <a:endParaRPr lang="sv-SE" sz="1300" dirty="0"/>
        </a:p>
      </dgm:t>
    </dgm:pt>
    <dgm:pt modelId="{23C46DAD-BC7E-4E38-844C-31934FDC78B1}" type="parTrans" cxnId="{FD04F9A7-7240-43B1-B846-C135BE746A01}">
      <dgm:prSet/>
      <dgm:spPr/>
      <dgm:t>
        <a:bodyPr/>
        <a:lstStyle/>
        <a:p>
          <a:endParaRPr lang="sv-SE"/>
        </a:p>
      </dgm:t>
    </dgm:pt>
    <dgm:pt modelId="{1B1502FE-04D4-4DFE-9C14-4007DE931A11}" type="sibTrans" cxnId="{FD04F9A7-7240-43B1-B846-C135BE746A01}">
      <dgm:prSet/>
      <dgm:spPr/>
      <dgm:t>
        <a:bodyPr/>
        <a:lstStyle/>
        <a:p>
          <a:endParaRPr lang="sv-SE"/>
        </a:p>
      </dgm:t>
    </dgm:pt>
    <dgm:pt modelId="{DB3392B2-967C-4046-8A47-A3E6493F6DAB}">
      <dgm:prSet phldrT="[Text]" custT="1"/>
      <dgm:spPr/>
      <dgm:t>
        <a:bodyPr/>
        <a:lstStyle/>
        <a:p>
          <a:r>
            <a:rPr lang="sv-SE" sz="1600" b="1" dirty="0" smtClean="0"/>
            <a:t>Psykosocialt stöd</a:t>
          </a:r>
          <a:endParaRPr lang="sv-SE" sz="1600" b="1" dirty="0"/>
        </a:p>
      </dgm:t>
    </dgm:pt>
    <dgm:pt modelId="{D91349A4-4BD4-4E60-8DC9-36BE69D079EF}" type="parTrans" cxnId="{C5DA660F-B7D0-4AD4-B2AA-DE838A4DD280}">
      <dgm:prSet/>
      <dgm:spPr/>
      <dgm:t>
        <a:bodyPr/>
        <a:lstStyle/>
        <a:p>
          <a:endParaRPr lang="sv-SE"/>
        </a:p>
      </dgm:t>
    </dgm:pt>
    <dgm:pt modelId="{2E0D6EE4-CAA8-470B-9AC0-C21280CD2F63}" type="sibTrans" cxnId="{C5DA660F-B7D0-4AD4-B2AA-DE838A4DD280}">
      <dgm:prSet/>
      <dgm:spPr/>
      <dgm:t>
        <a:bodyPr/>
        <a:lstStyle/>
        <a:p>
          <a:endParaRPr lang="sv-SE"/>
        </a:p>
      </dgm:t>
    </dgm:pt>
    <dgm:pt modelId="{9F765B0A-9653-48FD-A4DA-3DC77CAD6F2E}">
      <dgm:prSet phldrT="[Text]" custT="1"/>
      <dgm:spPr/>
      <dgm:t>
        <a:bodyPr/>
        <a:lstStyle/>
        <a:p>
          <a:r>
            <a:rPr lang="sv-SE" sz="1400" b="1" dirty="0" smtClean="0"/>
            <a:t>Diagnoskunskap</a:t>
          </a:r>
          <a:endParaRPr lang="sv-SE" sz="1300" dirty="0"/>
        </a:p>
      </dgm:t>
    </dgm:pt>
    <dgm:pt modelId="{41D5455B-642D-4BE1-A2DC-09E80D93C20B}" type="parTrans" cxnId="{F37BD6B2-6395-4E19-BF69-BAFCA2272A7F}">
      <dgm:prSet/>
      <dgm:spPr/>
      <dgm:t>
        <a:bodyPr/>
        <a:lstStyle/>
        <a:p>
          <a:endParaRPr lang="sv-SE"/>
        </a:p>
      </dgm:t>
    </dgm:pt>
    <dgm:pt modelId="{0D54D302-2EAC-451B-8812-5486EFF62145}" type="sibTrans" cxnId="{F37BD6B2-6395-4E19-BF69-BAFCA2272A7F}">
      <dgm:prSet/>
      <dgm:spPr/>
      <dgm:t>
        <a:bodyPr/>
        <a:lstStyle/>
        <a:p>
          <a:endParaRPr lang="sv-SE"/>
        </a:p>
      </dgm:t>
    </dgm:pt>
    <dgm:pt modelId="{75B02637-69A5-4DEA-89DA-03EC9614F8F3}">
      <dgm:prSet phldrT="[Text]" custT="1"/>
      <dgm:spPr/>
      <dgm:t>
        <a:bodyPr/>
        <a:lstStyle/>
        <a:p>
          <a:r>
            <a:rPr lang="sv-SE" sz="1400" b="1" dirty="0" smtClean="0"/>
            <a:t>Livsstil &amp; hälsa</a:t>
          </a:r>
          <a:endParaRPr lang="sv-SE" sz="1400" b="1" dirty="0"/>
        </a:p>
      </dgm:t>
    </dgm:pt>
    <dgm:pt modelId="{76791DB5-8CF0-4C89-8C92-72C5FB19249A}" type="parTrans" cxnId="{B062508C-9430-4DF0-9129-7D891A72CCB1}">
      <dgm:prSet/>
      <dgm:spPr/>
      <dgm:t>
        <a:bodyPr/>
        <a:lstStyle/>
        <a:p>
          <a:endParaRPr lang="sv-SE"/>
        </a:p>
      </dgm:t>
    </dgm:pt>
    <dgm:pt modelId="{C7EAF078-0054-484A-BFCE-9FDD8D81BBD8}" type="sibTrans" cxnId="{B062508C-9430-4DF0-9129-7D891A72CCB1}">
      <dgm:prSet/>
      <dgm:spPr/>
      <dgm:t>
        <a:bodyPr/>
        <a:lstStyle/>
        <a:p>
          <a:endParaRPr lang="sv-SE"/>
        </a:p>
      </dgm:t>
    </dgm:pt>
    <dgm:pt modelId="{DC1CD826-10F8-4C52-8915-6A8D8104879A}" type="pres">
      <dgm:prSet presAssocID="{BECE3A38-7511-488F-8ED8-2704B95DF89C}" presName="Name0" presStyleCnt="0">
        <dgm:presLayoutVars>
          <dgm:chMax val="1"/>
          <dgm:chPref val="1"/>
        </dgm:presLayoutVars>
      </dgm:prSet>
      <dgm:spPr/>
      <dgm:t>
        <a:bodyPr/>
        <a:lstStyle/>
        <a:p>
          <a:endParaRPr lang="sv-SE"/>
        </a:p>
      </dgm:t>
    </dgm:pt>
    <dgm:pt modelId="{7536DFA0-4E5B-42E0-B090-D92051345F30}" type="pres">
      <dgm:prSet presAssocID="{A172E0CA-A4D1-4C24-8B04-BBA0A710F3B5}" presName="Parent" presStyleLbl="node0" presStyleIdx="0" presStyleCnt="1" custScaleX="95800" custScaleY="91797" custLinFactNeighborX="-10510" custLinFactNeighborY="-9066">
        <dgm:presLayoutVars>
          <dgm:chMax val="5"/>
          <dgm:chPref val="5"/>
        </dgm:presLayoutVars>
      </dgm:prSet>
      <dgm:spPr/>
      <dgm:t>
        <a:bodyPr/>
        <a:lstStyle/>
        <a:p>
          <a:endParaRPr lang="sv-SE"/>
        </a:p>
      </dgm:t>
    </dgm:pt>
    <dgm:pt modelId="{54494AC2-4857-4EC4-AA4D-DC0FCB795224}" type="pres">
      <dgm:prSet presAssocID="{A172E0CA-A4D1-4C24-8B04-BBA0A710F3B5}" presName="Accent1" presStyleLbl="node1" presStyleIdx="0" presStyleCnt="15" custLinFactNeighborX="17063" custLinFactNeighborY="-78667"/>
      <dgm:spPr/>
      <dgm:t>
        <a:bodyPr/>
        <a:lstStyle/>
        <a:p>
          <a:endParaRPr lang="sv-SE"/>
        </a:p>
      </dgm:t>
    </dgm:pt>
    <dgm:pt modelId="{E86F059D-A7F7-477D-9C40-E92433473CDA}" type="pres">
      <dgm:prSet presAssocID="{A172E0CA-A4D1-4C24-8B04-BBA0A710F3B5}" presName="Accent2" presStyleLbl="node1" presStyleIdx="1" presStyleCnt="15" custLinFactX="-168521" custLinFactY="-35799" custLinFactNeighborX="-200000" custLinFactNeighborY="-100000"/>
      <dgm:spPr/>
      <dgm:t>
        <a:bodyPr/>
        <a:lstStyle/>
        <a:p>
          <a:endParaRPr lang="sv-SE"/>
        </a:p>
      </dgm:t>
    </dgm:pt>
    <dgm:pt modelId="{78780972-ECAF-4B73-80BB-A7BB37FF8B56}" type="pres">
      <dgm:prSet presAssocID="{A172E0CA-A4D1-4C24-8B04-BBA0A710F3B5}" presName="Accent3" presStyleLbl="node1" presStyleIdx="2" presStyleCnt="15" custLinFactX="200000" custLinFactY="315527" custLinFactNeighborX="295499" custLinFactNeighborY="400000"/>
      <dgm:spPr/>
      <dgm:t>
        <a:bodyPr/>
        <a:lstStyle/>
        <a:p>
          <a:endParaRPr lang="sv-SE"/>
        </a:p>
      </dgm:t>
    </dgm:pt>
    <dgm:pt modelId="{0E50DDB8-79D4-455C-B2A5-C2A46015541B}" type="pres">
      <dgm:prSet presAssocID="{A172E0CA-A4D1-4C24-8B04-BBA0A710F3B5}" presName="Accent4" presStyleLbl="node1" presStyleIdx="3" presStyleCnt="15" custLinFactX="-30538" custLinFactNeighborX="-100000" custLinFactNeighborY="-92373"/>
      <dgm:spPr/>
      <dgm:t>
        <a:bodyPr/>
        <a:lstStyle/>
        <a:p>
          <a:endParaRPr lang="sv-SE"/>
        </a:p>
      </dgm:t>
    </dgm:pt>
    <dgm:pt modelId="{F6EA5008-F8CC-40FB-A16B-9C3179D1C729}" type="pres">
      <dgm:prSet presAssocID="{A172E0CA-A4D1-4C24-8B04-BBA0A710F3B5}" presName="Accent5" presStyleLbl="node1" presStyleIdx="4" presStyleCnt="15" custLinFactX="-200000" custLinFactY="-60986" custLinFactNeighborX="-244775" custLinFactNeighborY="-100000"/>
      <dgm:spPr/>
      <dgm:t>
        <a:bodyPr/>
        <a:lstStyle/>
        <a:p>
          <a:endParaRPr lang="sv-SE"/>
        </a:p>
      </dgm:t>
    </dgm:pt>
    <dgm:pt modelId="{CD5F0509-AFE5-4530-B696-AAD7ED99AF97}" type="pres">
      <dgm:prSet presAssocID="{A172E0CA-A4D1-4C24-8B04-BBA0A710F3B5}" presName="Accent6" presStyleLbl="node1" presStyleIdx="5" presStyleCnt="15" custLinFactX="-500000" custLinFactY="103425" custLinFactNeighborX="-596773" custLinFactNeighborY="200000"/>
      <dgm:spPr/>
      <dgm:t>
        <a:bodyPr/>
        <a:lstStyle/>
        <a:p>
          <a:endParaRPr lang="sv-SE"/>
        </a:p>
      </dgm:t>
    </dgm:pt>
    <dgm:pt modelId="{0E1E36B1-9F19-4E0E-A84B-DB249DA1E139}" type="pres">
      <dgm:prSet presAssocID="{DB3392B2-967C-4046-8A47-A3E6493F6DAB}" presName="Child1" presStyleLbl="node1" presStyleIdx="6" presStyleCnt="15" custScaleX="193739" custScaleY="170105" custLinFactNeighborX="-99601" custLinFactNeighborY="29827">
        <dgm:presLayoutVars>
          <dgm:chMax val="0"/>
          <dgm:chPref val="0"/>
        </dgm:presLayoutVars>
      </dgm:prSet>
      <dgm:spPr/>
      <dgm:t>
        <a:bodyPr/>
        <a:lstStyle/>
        <a:p>
          <a:endParaRPr lang="sv-SE"/>
        </a:p>
      </dgm:t>
    </dgm:pt>
    <dgm:pt modelId="{A24586B2-3E4B-4159-90A8-4D5E964CA265}" type="pres">
      <dgm:prSet presAssocID="{DB3392B2-967C-4046-8A47-A3E6493F6DAB}" presName="Accent7" presStyleCnt="0"/>
      <dgm:spPr/>
      <dgm:t>
        <a:bodyPr/>
        <a:lstStyle/>
        <a:p>
          <a:endParaRPr lang="sv-SE"/>
        </a:p>
      </dgm:t>
    </dgm:pt>
    <dgm:pt modelId="{AE8E0C0C-2315-43EC-96D7-870850EEF2B8}" type="pres">
      <dgm:prSet presAssocID="{DB3392B2-967C-4046-8A47-A3E6493F6DAB}" presName="AccentHold1" presStyleLbl="node1" presStyleIdx="7" presStyleCnt="15" custLinFactX="-143089" custLinFactY="-100000" custLinFactNeighborX="-200000" custLinFactNeighborY="-123940"/>
      <dgm:spPr/>
      <dgm:t>
        <a:bodyPr/>
        <a:lstStyle/>
        <a:p>
          <a:endParaRPr lang="sv-SE"/>
        </a:p>
      </dgm:t>
    </dgm:pt>
    <dgm:pt modelId="{A7CF0271-B897-481D-B26D-6015CE9652D9}" type="pres">
      <dgm:prSet presAssocID="{DB3392B2-967C-4046-8A47-A3E6493F6DAB}" presName="Accent8" presStyleCnt="0"/>
      <dgm:spPr/>
      <dgm:t>
        <a:bodyPr/>
        <a:lstStyle/>
        <a:p>
          <a:endParaRPr lang="sv-SE"/>
        </a:p>
      </dgm:t>
    </dgm:pt>
    <dgm:pt modelId="{4261636D-2238-456C-A629-756E5AD6673B}" type="pres">
      <dgm:prSet presAssocID="{DB3392B2-967C-4046-8A47-A3E6493F6DAB}" presName="AccentHold2" presStyleLbl="node1" presStyleIdx="8" presStyleCnt="15" custLinFactX="-25564" custLinFactY="-190866" custLinFactNeighborX="-100000" custLinFactNeighborY="-200000"/>
      <dgm:spPr/>
      <dgm:t>
        <a:bodyPr/>
        <a:lstStyle/>
        <a:p>
          <a:endParaRPr lang="sv-SE"/>
        </a:p>
      </dgm:t>
    </dgm:pt>
    <dgm:pt modelId="{E392BE0F-E5E5-46D0-ADCE-5BFE4DE3F492}" type="pres">
      <dgm:prSet presAssocID="{9F765B0A-9653-48FD-A4DA-3DC77CAD6F2E}" presName="Child2" presStyleLbl="node1" presStyleIdx="9" presStyleCnt="15" custScaleX="207080" custScaleY="192327" custLinFactNeighborX="49549" custLinFactNeighborY="40184">
        <dgm:presLayoutVars>
          <dgm:chMax val="0"/>
          <dgm:chPref val="0"/>
        </dgm:presLayoutVars>
      </dgm:prSet>
      <dgm:spPr/>
      <dgm:t>
        <a:bodyPr/>
        <a:lstStyle/>
        <a:p>
          <a:endParaRPr lang="sv-SE"/>
        </a:p>
      </dgm:t>
    </dgm:pt>
    <dgm:pt modelId="{9B45D575-5AFB-4E19-BE76-B988FFBDF90C}" type="pres">
      <dgm:prSet presAssocID="{9F765B0A-9653-48FD-A4DA-3DC77CAD6F2E}" presName="Accent9" presStyleCnt="0"/>
      <dgm:spPr/>
      <dgm:t>
        <a:bodyPr/>
        <a:lstStyle/>
        <a:p>
          <a:endParaRPr lang="sv-SE"/>
        </a:p>
      </dgm:t>
    </dgm:pt>
    <dgm:pt modelId="{5E2DBAD2-E920-41C3-BF7C-160D05A6CED4}" type="pres">
      <dgm:prSet presAssocID="{9F765B0A-9653-48FD-A4DA-3DC77CAD6F2E}" presName="AccentHold1" presStyleLbl="node1" presStyleIdx="10" presStyleCnt="15" custLinFactY="-64341" custLinFactNeighborX="-26505" custLinFactNeighborY="-100000"/>
      <dgm:spPr/>
      <dgm:t>
        <a:bodyPr/>
        <a:lstStyle/>
        <a:p>
          <a:endParaRPr lang="sv-SE"/>
        </a:p>
      </dgm:t>
    </dgm:pt>
    <dgm:pt modelId="{4CA08856-F528-401B-A463-A63B355D0BF5}" type="pres">
      <dgm:prSet presAssocID="{9F765B0A-9653-48FD-A4DA-3DC77CAD6F2E}" presName="Accent10" presStyleCnt="0"/>
      <dgm:spPr/>
      <dgm:t>
        <a:bodyPr/>
        <a:lstStyle/>
        <a:p>
          <a:endParaRPr lang="sv-SE"/>
        </a:p>
      </dgm:t>
    </dgm:pt>
    <dgm:pt modelId="{D3FD890C-98A4-464A-9F41-9F5ECF790A3E}" type="pres">
      <dgm:prSet presAssocID="{9F765B0A-9653-48FD-A4DA-3DC77CAD6F2E}" presName="AccentHold2" presStyleLbl="node1" presStyleIdx="11" presStyleCnt="15" custLinFactX="100000" custLinFactNeighborX="165818" custLinFactNeighborY="-39231"/>
      <dgm:spPr/>
      <dgm:t>
        <a:bodyPr/>
        <a:lstStyle/>
        <a:p>
          <a:endParaRPr lang="sv-SE"/>
        </a:p>
      </dgm:t>
    </dgm:pt>
    <dgm:pt modelId="{0A9AFEAF-FC32-4E85-B153-BE7E3E9D0405}" type="pres">
      <dgm:prSet presAssocID="{9F765B0A-9653-48FD-A4DA-3DC77CAD6F2E}" presName="Accent11" presStyleCnt="0"/>
      <dgm:spPr/>
      <dgm:t>
        <a:bodyPr/>
        <a:lstStyle/>
        <a:p>
          <a:endParaRPr lang="sv-SE"/>
        </a:p>
      </dgm:t>
    </dgm:pt>
    <dgm:pt modelId="{1EA09DBF-FC61-4BC0-BCD5-263C23909DF6}" type="pres">
      <dgm:prSet presAssocID="{9F765B0A-9653-48FD-A4DA-3DC77CAD6F2E}" presName="AccentHold3" presStyleLbl="node1" presStyleIdx="12" presStyleCnt="15" custLinFactX="269764" custLinFactY="-296308" custLinFactNeighborX="300000" custLinFactNeighborY="-300000"/>
      <dgm:spPr/>
      <dgm:t>
        <a:bodyPr/>
        <a:lstStyle/>
        <a:p>
          <a:endParaRPr lang="sv-SE"/>
        </a:p>
      </dgm:t>
    </dgm:pt>
    <dgm:pt modelId="{2DD4EE3B-E7C2-4CC1-BC07-A3E91642B774}" type="pres">
      <dgm:prSet presAssocID="{75B02637-69A5-4DEA-89DA-03EC9614F8F3}" presName="Child3" presStyleLbl="node1" presStyleIdx="13" presStyleCnt="15" custScaleX="150260" custScaleY="137322" custLinFactX="-12415" custLinFactNeighborX="-100000" custLinFactNeighborY="-10312">
        <dgm:presLayoutVars>
          <dgm:chMax val="0"/>
          <dgm:chPref val="0"/>
        </dgm:presLayoutVars>
      </dgm:prSet>
      <dgm:spPr/>
      <dgm:t>
        <a:bodyPr/>
        <a:lstStyle/>
        <a:p>
          <a:endParaRPr lang="sv-SE"/>
        </a:p>
      </dgm:t>
    </dgm:pt>
    <dgm:pt modelId="{9EDD00B0-05B3-4F0A-B0D1-893EC6F2EFE1}" type="pres">
      <dgm:prSet presAssocID="{75B02637-69A5-4DEA-89DA-03EC9614F8F3}" presName="Accent12" presStyleCnt="0"/>
      <dgm:spPr/>
    </dgm:pt>
    <dgm:pt modelId="{88CE3C93-0563-433A-AE33-C6E8434929F6}" type="pres">
      <dgm:prSet presAssocID="{75B02637-69A5-4DEA-89DA-03EC9614F8F3}" presName="AccentHold1" presStyleLbl="node1" presStyleIdx="14" presStyleCnt="15" custLinFactX="200000" custLinFactY="79254" custLinFactNeighborX="201970" custLinFactNeighborY="100000"/>
      <dgm:spPr/>
    </dgm:pt>
  </dgm:ptLst>
  <dgm:cxnLst>
    <dgm:cxn modelId="{A76F46AC-9AE1-45F1-A10A-E92153394CAE}" type="presOf" srcId="{A172E0CA-A4D1-4C24-8B04-BBA0A710F3B5}" destId="{7536DFA0-4E5B-42E0-B090-D92051345F30}" srcOrd="0" destOrd="0" presId="urn:microsoft.com/office/officeart/2009/3/layout/CircleRelationship"/>
    <dgm:cxn modelId="{C5DA660F-B7D0-4AD4-B2AA-DE838A4DD280}" srcId="{A172E0CA-A4D1-4C24-8B04-BBA0A710F3B5}" destId="{DB3392B2-967C-4046-8A47-A3E6493F6DAB}" srcOrd="0" destOrd="0" parTransId="{D91349A4-4BD4-4E60-8DC9-36BE69D079EF}" sibTransId="{2E0D6EE4-CAA8-470B-9AC0-C21280CD2F63}"/>
    <dgm:cxn modelId="{52E462A7-86C6-4ECD-82CB-743D3BA96A16}" type="presOf" srcId="{75B02637-69A5-4DEA-89DA-03EC9614F8F3}" destId="{2DD4EE3B-E7C2-4CC1-BC07-A3E91642B774}" srcOrd="0" destOrd="0" presId="urn:microsoft.com/office/officeart/2009/3/layout/CircleRelationship"/>
    <dgm:cxn modelId="{A7E378D1-721C-434F-A025-E50DE86180F8}" type="presOf" srcId="{9F765B0A-9653-48FD-A4DA-3DC77CAD6F2E}" destId="{E392BE0F-E5E5-46D0-ADCE-5BFE4DE3F492}" srcOrd="0" destOrd="0" presId="urn:microsoft.com/office/officeart/2009/3/layout/CircleRelationship"/>
    <dgm:cxn modelId="{8B2090D6-C746-4437-8C6B-5F1D091628A5}" type="presOf" srcId="{DB3392B2-967C-4046-8A47-A3E6493F6DAB}" destId="{0E1E36B1-9F19-4E0E-A84B-DB249DA1E139}" srcOrd="0" destOrd="0" presId="urn:microsoft.com/office/officeart/2009/3/layout/CircleRelationship"/>
    <dgm:cxn modelId="{F37BD6B2-6395-4E19-BF69-BAFCA2272A7F}" srcId="{A172E0CA-A4D1-4C24-8B04-BBA0A710F3B5}" destId="{9F765B0A-9653-48FD-A4DA-3DC77CAD6F2E}" srcOrd="1" destOrd="0" parTransId="{41D5455B-642D-4BE1-A2DC-09E80D93C20B}" sibTransId="{0D54D302-2EAC-451B-8812-5486EFF62145}"/>
    <dgm:cxn modelId="{FD04F9A7-7240-43B1-B846-C135BE746A01}" srcId="{BECE3A38-7511-488F-8ED8-2704B95DF89C}" destId="{A172E0CA-A4D1-4C24-8B04-BBA0A710F3B5}" srcOrd="0" destOrd="0" parTransId="{23C46DAD-BC7E-4E38-844C-31934FDC78B1}" sibTransId="{1B1502FE-04D4-4DFE-9C14-4007DE931A11}"/>
    <dgm:cxn modelId="{B062508C-9430-4DF0-9129-7D891A72CCB1}" srcId="{A172E0CA-A4D1-4C24-8B04-BBA0A710F3B5}" destId="{75B02637-69A5-4DEA-89DA-03EC9614F8F3}" srcOrd="2" destOrd="0" parTransId="{76791DB5-8CF0-4C89-8C92-72C5FB19249A}" sibTransId="{C7EAF078-0054-484A-BFCE-9FDD8D81BBD8}"/>
    <dgm:cxn modelId="{BCE27668-274C-46EC-9DA1-7F7C098CDF92}" type="presOf" srcId="{BECE3A38-7511-488F-8ED8-2704B95DF89C}" destId="{DC1CD826-10F8-4C52-8915-6A8D8104879A}" srcOrd="0" destOrd="0" presId="urn:microsoft.com/office/officeart/2009/3/layout/CircleRelationship"/>
    <dgm:cxn modelId="{2567BCFE-DF5C-4842-875D-0537A610B44D}" type="presParOf" srcId="{DC1CD826-10F8-4C52-8915-6A8D8104879A}" destId="{7536DFA0-4E5B-42E0-B090-D92051345F30}" srcOrd="0" destOrd="0" presId="urn:microsoft.com/office/officeart/2009/3/layout/CircleRelationship"/>
    <dgm:cxn modelId="{86779F26-9369-4CAE-B680-131360F02CCF}" type="presParOf" srcId="{DC1CD826-10F8-4C52-8915-6A8D8104879A}" destId="{54494AC2-4857-4EC4-AA4D-DC0FCB795224}" srcOrd="1" destOrd="0" presId="urn:microsoft.com/office/officeart/2009/3/layout/CircleRelationship"/>
    <dgm:cxn modelId="{05FA3A9B-7250-4AAB-B5E0-E076ACC2DF99}" type="presParOf" srcId="{DC1CD826-10F8-4C52-8915-6A8D8104879A}" destId="{E86F059D-A7F7-477D-9C40-E92433473CDA}" srcOrd="2" destOrd="0" presId="urn:microsoft.com/office/officeart/2009/3/layout/CircleRelationship"/>
    <dgm:cxn modelId="{85CDAEE4-D11C-4018-83FF-47BB45524182}" type="presParOf" srcId="{DC1CD826-10F8-4C52-8915-6A8D8104879A}" destId="{78780972-ECAF-4B73-80BB-A7BB37FF8B56}" srcOrd="3" destOrd="0" presId="urn:microsoft.com/office/officeart/2009/3/layout/CircleRelationship"/>
    <dgm:cxn modelId="{C363CB2C-B342-4E91-91A8-371C32C9745B}" type="presParOf" srcId="{DC1CD826-10F8-4C52-8915-6A8D8104879A}" destId="{0E50DDB8-79D4-455C-B2A5-C2A46015541B}" srcOrd="4" destOrd="0" presId="urn:microsoft.com/office/officeart/2009/3/layout/CircleRelationship"/>
    <dgm:cxn modelId="{C6DCDDBA-2489-408D-9EF4-5E97B391C2F0}" type="presParOf" srcId="{DC1CD826-10F8-4C52-8915-6A8D8104879A}" destId="{F6EA5008-F8CC-40FB-A16B-9C3179D1C729}" srcOrd="5" destOrd="0" presId="urn:microsoft.com/office/officeart/2009/3/layout/CircleRelationship"/>
    <dgm:cxn modelId="{10D9FECB-2EA0-4840-B663-278C46F28B03}" type="presParOf" srcId="{DC1CD826-10F8-4C52-8915-6A8D8104879A}" destId="{CD5F0509-AFE5-4530-B696-AAD7ED99AF97}" srcOrd="6" destOrd="0" presId="urn:microsoft.com/office/officeart/2009/3/layout/CircleRelationship"/>
    <dgm:cxn modelId="{71C8219F-EC34-43D1-A3A6-CF24D0FD4F62}" type="presParOf" srcId="{DC1CD826-10F8-4C52-8915-6A8D8104879A}" destId="{0E1E36B1-9F19-4E0E-A84B-DB249DA1E139}" srcOrd="7" destOrd="0" presId="urn:microsoft.com/office/officeart/2009/3/layout/CircleRelationship"/>
    <dgm:cxn modelId="{EB57C854-F60F-4013-A645-73A560C57B1F}" type="presParOf" srcId="{DC1CD826-10F8-4C52-8915-6A8D8104879A}" destId="{A24586B2-3E4B-4159-90A8-4D5E964CA265}" srcOrd="8" destOrd="0" presId="urn:microsoft.com/office/officeart/2009/3/layout/CircleRelationship"/>
    <dgm:cxn modelId="{CA5E897A-1523-44F0-85E0-212E2131C076}" type="presParOf" srcId="{A24586B2-3E4B-4159-90A8-4D5E964CA265}" destId="{AE8E0C0C-2315-43EC-96D7-870850EEF2B8}" srcOrd="0" destOrd="0" presId="urn:microsoft.com/office/officeart/2009/3/layout/CircleRelationship"/>
    <dgm:cxn modelId="{96EDEA8F-A887-4BA6-8E8E-D9012E80FB20}" type="presParOf" srcId="{DC1CD826-10F8-4C52-8915-6A8D8104879A}" destId="{A7CF0271-B897-481D-B26D-6015CE9652D9}" srcOrd="9" destOrd="0" presId="urn:microsoft.com/office/officeart/2009/3/layout/CircleRelationship"/>
    <dgm:cxn modelId="{EAE6C177-A2AC-4096-9AD5-810542FCBC2D}" type="presParOf" srcId="{A7CF0271-B897-481D-B26D-6015CE9652D9}" destId="{4261636D-2238-456C-A629-756E5AD6673B}" srcOrd="0" destOrd="0" presId="urn:microsoft.com/office/officeart/2009/3/layout/CircleRelationship"/>
    <dgm:cxn modelId="{E15AF45B-8EBD-4655-A308-95A3F1D867E2}" type="presParOf" srcId="{DC1CD826-10F8-4C52-8915-6A8D8104879A}" destId="{E392BE0F-E5E5-46D0-ADCE-5BFE4DE3F492}" srcOrd="10" destOrd="0" presId="urn:microsoft.com/office/officeart/2009/3/layout/CircleRelationship"/>
    <dgm:cxn modelId="{EA91E4D1-F618-45CA-B234-70C642460CD8}" type="presParOf" srcId="{DC1CD826-10F8-4C52-8915-6A8D8104879A}" destId="{9B45D575-5AFB-4E19-BE76-B988FFBDF90C}" srcOrd="11" destOrd="0" presId="urn:microsoft.com/office/officeart/2009/3/layout/CircleRelationship"/>
    <dgm:cxn modelId="{2DA3F577-ABCF-4938-97AC-48E3350B4CBF}" type="presParOf" srcId="{9B45D575-5AFB-4E19-BE76-B988FFBDF90C}" destId="{5E2DBAD2-E920-41C3-BF7C-160D05A6CED4}" srcOrd="0" destOrd="0" presId="urn:microsoft.com/office/officeart/2009/3/layout/CircleRelationship"/>
    <dgm:cxn modelId="{ABC9DA80-02F1-44D8-8339-F2C691B8FB3F}" type="presParOf" srcId="{DC1CD826-10F8-4C52-8915-6A8D8104879A}" destId="{4CA08856-F528-401B-A463-A63B355D0BF5}" srcOrd="12" destOrd="0" presId="urn:microsoft.com/office/officeart/2009/3/layout/CircleRelationship"/>
    <dgm:cxn modelId="{ABF48BCD-D732-484A-9056-65D6728875C6}" type="presParOf" srcId="{4CA08856-F528-401B-A463-A63B355D0BF5}" destId="{D3FD890C-98A4-464A-9F41-9F5ECF790A3E}" srcOrd="0" destOrd="0" presId="urn:microsoft.com/office/officeart/2009/3/layout/CircleRelationship"/>
    <dgm:cxn modelId="{76579B66-8740-4BD7-80C3-4FA8D3A73E70}" type="presParOf" srcId="{DC1CD826-10F8-4C52-8915-6A8D8104879A}" destId="{0A9AFEAF-FC32-4E85-B153-BE7E3E9D0405}" srcOrd="13" destOrd="0" presId="urn:microsoft.com/office/officeart/2009/3/layout/CircleRelationship"/>
    <dgm:cxn modelId="{2809DF13-F694-4C25-ABE8-32A8AC60FFA1}" type="presParOf" srcId="{0A9AFEAF-FC32-4E85-B153-BE7E3E9D0405}" destId="{1EA09DBF-FC61-4BC0-BCD5-263C23909DF6}" srcOrd="0" destOrd="0" presId="urn:microsoft.com/office/officeart/2009/3/layout/CircleRelationship"/>
    <dgm:cxn modelId="{4C95A90E-11D5-4582-B695-949B9F13A209}" type="presParOf" srcId="{DC1CD826-10F8-4C52-8915-6A8D8104879A}" destId="{2DD4EE3B-E7C2-4CC1-BC07-A3E91642B774}" srcOrd="14" destOrd="0" presId="urn:microsoft.com/office/officeart/2009/3/layout/CircleRelationship"/>
    <dgm:cxn modelId="{F239F6BF-F855-4BD7-AD84-63CAA9A6009E}" type="presParOf" srcId="{DC1CD826-10F8-4C52-8915-6A8D8104879A}" destId="{9EDD00B0-05B3-4F0A-B0D1-893EC6F2EFE1}" srcOrd="15" destOrd="0" presId="urn:microsoft.com/office/officeart/2009/3/layout/CircleRelationship"/>
    <dgm:cxn modelId="{04674105-9E21-4D4E-9AE4-886F0758C927}" type="presParOf" srcId="{9EDD00B0-05B3-4F0A-B0D1-893EC6F2EFE1}" destId="{88CE3C93-0563-433A-AE33-C6E8434929F6}" srcOrd="0" destOrd="0" presId="urn:microsoft.com/office/officeart/2009/3/layout/CircleRelationship"/>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CE3A38-7511-488F-8ED8-2704B95DF89C}" type="doc">
      <dgm:prSet loTypeId="urn:microsoft.com/office/officeart/2009/3/layout/CircleRelationship" loCatId="relationship" qsTypeId="urn:microsoft.com/office/officeart/2005/8/quickstyle/3d3" qsCatId="3D" csTypeId="urn:microsoft.com/office/officeart/2005/8/colors/accent1_2" csCatId="accent1" phldr="1"/>
      <dgm:spPr/>
      <dgm:t>
        <a:bodyPr/>
        <a:lstStyle/>
        <a:p>
          <a:endParaRPr lang="sv-SE"/>
        </a:p>
      </dgm:t>
    </dgm:pt>
    <dgm:pt modelId="{A172E0CA-A4D1-4C24-8B04-BBA0A710F3B5}">
      <dgm:prSet phldrT="[Text]" custT="1"/>
      <dgm:spPr/>
      <dgm:t>
        <a:bodyPr/>
        <a:lstStyle/>
        <a:p>
          <a:r>
            <a:rPr lang="sv-SE" sz="2000" b="1" dirty="0" smtClean="0"/>
            <a:t>Förmedla och främja kontakt </a:t>
          </a:r>
          <a:endParaRPr lang="sv-SE" sz="2000" b="1" dirty="0"/>
        </a:p>
      </dgm:t>
    </dgm:pt>
    <dgm:pt modelId="{23C46DAD-BC7E-4E38-844C-31934FDC78B1}" type="parTrans" cxnId="{FD04F9A7-7240-43B1-B846-C135BE746A01}">
      <dgm:prSet/>
      <dgm:spPr/>
      <dgm:t>
        <a:bodyPr/>
        <a:lstStyle/>
        <a:p>
          <a:endParaRPr lang="sv-SE"/>
        </a:p>
      </dgm:t>
    </dgm:pt>
    <dgm:pt modelId="{1B1502FE-04D4-4DFE-9C14-4007DE931A11}" type="sibTrans" cxnId="{FD04F9A7-7240-43B1-B846-C135BE746A01}">
      <dgm:prSet/>
      <dgm:spPr/>
      <dgm:t>
        <a:bodyPr/>
        <a:lstStyle/>
        <a:p>
          <a:endParaRPr lang="sv-SE"/>
        </a:p>
      </dgm:t>
    </dgm:pt>
    <dgm:pt modelId="{DB3392B2-967C-4046-8A47-A3E6493F6DAB}">
      <dgm:prSet phldrT="[Text]" custT="1"/>
      <dgm:spPr/>
      <dgm:t>
        <a:bodyPr/>
        <a:lstStyle/>
        <a:p>
          <a:r>
            <a:rPr lang="sv-SE" sz="2000" b="1" dirty="0" smtClean="0"/>
            <a:t>Sortera och prioritera insatser </a:t>
          </a:r>
          <a:endParaRPr lang="sv-SE" sz="2000" dirty="0"/>
        </a:p>
      </dgm:t>
    </dgm:pt>
    <dgm:pt modelId="{D91349A4-4BD4-4E60-8DC9-36BE69D079EF}" type="parTrans" cxnId="{C5DA660F-B7D0-4AD4-B2AA-DE838A4DD280}">
      <dgm:prSet/>
      <dgm:spPr/>
      <dgm:t>
        <a:bodyPr/>
        <a:lstStyle/>
        <a:p>
          <a:endParaRPr lang="sv-SE"/>
        </a:p>
      </dgm:t>
    </dgm:pt>
    <dgm:pt modelId="{2E0D6EE4-CAA8-470B-9AC0-C21280CD2F63}" type="sibTrans" cxnId="{C5DA660F-B7D0-4AD4-B2AA-DE838A4DD280}">
      <dgm:prSet/>
      <dgm:spPr/>
      <dgm:t>
        <a:bodyPr/>
        <a:lstStyle/>
        <a:p>
          <a:endParaRPr lang="sv-SE"/>
        </a:p>
      </dgm:t>
    </dgm:pt>
    <dgm:pt modelId="{9F765B0A-9653-48FD-A4DA-3DC77CAD6F2E}">
      <dgm:prSet phldrT="[Text]" custT="1"/>
      <dgm:spPr/>
      <dgm:t>
        <a:bodyPr/>
        <a:lstStyle/>
        <a:p>
          <a:r>
            <a:rPr lang="sv-SE" sz="2000" b="1" dirty="0" smtClean="0"/>
            <a:t>Stöd till närstående</a:t>
          </a:r>
          <a:endParaRPr lang="sv-SE" sz="1800" dirty="0"/>
        </a:p>
      </dgm:t>
    </dgm:pt>
    <dgm:pt modelId="{41D5455B-642D-4BE1-A2DC-09E80D93C20B}" type="parTrans" cxnId="{F37BD6B2-6395-4E19-BF69-BAFCA2272A7F}">
      <dgm:prSet/>
      <dgm:spPr/>
      <dgm:t>
        <a:bodyPr/>
        <a:lstStyle/>
        <a:p>
          <a:endParaRPr lang="sv-SE"/>
        </a:p>
      </dgm:t>
    </dgm:pt>
    <dgm:pt modelId="{0D54D302-2EAC-451B-8812-5486EFF62145}" type="sibTrans" cxnId="{F37BD6B2-6395-4E19-BF69-BAFCA2272A7F}">
      <dgm:prSet/>
      <dgm:spPr/>
      <dgm:t>
        <a:bodyPr/>
        <a:lstStyle/>
        <a:p>
          <a:endParaRPr lang="sv-SE"/>
        </a:p>
      </dgm:t>
    </dgm:pt>
    <dgm:pt modelId="{FA7680B9-F072-4EB8-8904-92ABD4C55057}">
      <dgm:prSet phldrT="[Text]" custT="1"/>
      <dgm:spPr/>
      <dgm:t>
        <a:bodyPr/>
        <a:lstStyle/>
        <a:p>
          <a:r>
            <a:rPr lang="sv-SE" sz="2000" b="1" dirty="0" smtClean="0"/>
            <a:t>Sam-ordning</a:t>
          </a:r>
          <a:endParaRPr lang="sv-SE" sz="2000" dirty="0"/>
        </a:p>
      </dgm:t>
    </dgm:pt>
    <dgm:pt modelId="{C0BDE2E6-76E4-4D6C-A914-9A18BF4361A7}" type="parTrans" cxnId="{D1750BDB-A58D-487F-B354-F1D98AFB9A8C}">
      <dgm:prSet/>
      <dgm:spPr/>
      <dgm:t>
        <a:bodyPr/>
        <a:lstStyle/>
        <a:p>
          <a:endParaRPr lang="sv-SE"/>
        </a:p>
      </dgm:t>
    </dgm:pt>
    <dgm:pt modelId="{DAE0BF03-70E0-4C4B-81FC-F76B0ECCB2E2}" type="sibTrans" cxnId="{D1750BDB-A58D-487F-B354-F1D98AFB9A8C}">
      <dgm:prSet/>
      <dgm:spPr/>
      <dgm:t>
        <a:bodyPr/>
        <a:lstStyle/>
        <a:p>
          <a:endParaRPr lang="sv-SE"/>
        </a:p>
      </dgm:t>
    </dgm:pt>
    <dgm:pt modelId="{DC1CD826-10F8-4C52-8915-6A8D8104879A}" type="pres">
      <dgm:prSet presAssocID="{BECE3A38-7511-488F-8ED8-2704B95DF89C}" presName="Name0" presStyleCnt="0">
        <dgm:presLayoutVars>
          <dgm:chMax val="1"/>
          <dgm:chPref val="1"/>
        </dgm:presLayoutVars>
      </dgm:prSet>
      <dgm:spPr/>
      <dgm:t>
        <a:bodyPr/>
        <a:lstStyle/>
        <a:p>
          <a:endParaRPr lang="sv-SE"/>
        </a:p>
      </dgm:t>
    </dgm:pt>
    <dgm:pt modelId="{7536DFA0-4E5B-42E0-B090-D92051345F30}" type="pres">
      <dgm:prSet presAssocID="{A172E0CA-A4D1-4C24-8B04-BBA0A710F3B5}" presName="Parent" presStyleLbl="node0" presStyleIdx="0" presStyleCnt="1" custScaleX="78300" custScaleY="69449" custLinFactNeighborX="76862" custLinFactNeighborY="-16146">
        <dgm:presLayoutVars>
          <dgm:chMax val="5"/>
          <dgm:chPref val="5"/>
        </dgm:presLayoutVars>
      </dgm:prSet>
      <dgm:spPr/>
      <dgm:t>
        <a:bodyPr/>
        <a:lstStyle/>
        <a:p>
          <a:endParaRPr lang="sv-SE"/>
        </a:p>
      </dgm:t>
    </dgm:pt>
    <dgm:pt modelId="{54494AC2-4857-4EC4-AA4D-DC0FCB795224}" type="pres">
      <dgm:prSet presAssocID="{A172E0CA-A4D1-4C24-8B04-BBA0A710F3B5}" presName="Accent1" presStyleLbl="node1" presStyleIdx="0" presStyleCnt="15" custLinFactX="-173559" custLinFactY="91039" custLinFactNeighborX="-200000" custLinFactNeighborY="100000"/>
      <dgm:spPr/>
      <dgm:t>
        <a:bodyPr/>
        <a:lstStyle/>
        <a:p>
          <a:endParaRPr lang="sv-SE"/>
        </a:p>
      </dgm:t>
    </dgm:pt>
    <dgm:pt modelId="{E86F059D-A7F7-477D-9C40-E92433473CDA}" type="pres">
      <dgm:prSet presAssocID="{A172E0CA-A4D1-4C24-8B04-BBA0A710F3B5}" presName="Accent2" presStyleLbl="node1" presStyleIdx="1" presStyleCnt="15" custScaleX="239585" custScaleY="224043" custLinFactX="500000" custLinFactNeighborX="500748" custLinFactNeighborY="-81115"/>
      <dgm:spPr/>
      <dgm:t>
        <a:bodyPr/>
        <a:lstStyle/>
        <a:p>
          <a:endParaRPr lang="sv-SE"/>
        </a:p>
      </dgm:t>
    </dgm:pt>
    <dgm:pt modelId="{78780972-ECAF-4B73-80BB-A7BB37FF8B56}" type="pres">
      <dgm:prSet presAssocID="{A172E0CA-A4D1-4C24-8B04-BBA0A710F3B5}" presName="Accent3" presStyleLbl="node1" presStyleIdx="2" presStyleCnt="15" custLinFactX="-76478" custLinFactY="100000" custLinFactNeighborX="-100000" custLinFactNeighborY="187006"/>
      <dgm:spPr/>
      <dgm:t>
        <a:bodyPr/>
        <a:lstStyle/>
        <a:p>
          <a:endParaRPr lang="sv-SE"/>
        </a:p>
      </dgm:t>
    </dgm:pt>
    <dgm:pt modelId="{0E50DDB8-79D4-455C-B2A5-C2A46015541B}" type="pres">
      <dgm:prSet presAssocID="{A172E0CA-A4D1-4C24-8B04-BBA0A710F3B5}" presName="Accent4" presStyleLbl="node1" presStyleIdx="3" presStyleCnt="15" custLinFactX="400000" custLinFactY="-400000" custLinFactNeighborX="475628" custLinFactNeighborY="-447484"/>
      <dgm:spPr/>
      <dgm:t>
        <a:bodyPr/>
        <a:lstStyle/>
        <a:p>
          <a:endParaRPr lang="sv-SE"/>
        </a:p>
      </dgm:t>
    </dgm:pt>
    <dgm:pt modelId="{F6EA5008-F8CC-40FB-A16B-9C3179D1C729}" type="pres">
      <dgm:prSet presAssocID="{A172E0CA-A4D1-4C24-8B04-BBA0A710F3B5}" presName="Accent5" presStyleLbl="node1" presStyleIdx="4" presStyleCnt="15" custLinFactX="-129763" custLinFactY="71554" custLinFactNeighborX="-200000" custLinFactNeighborY="100000"/>
      <dgm:spPr/>
      <dgm:t>
        <a:bodyPr/>
        <a:lstStyle/>
        <a:p>
          <a:endParaRPr lang="sv-SE"/>
        </a:p>
      </dgm:t>
    </dgm:pt>
    <dgm:pt modelId="{CD5F0509-AFE5-4530-B696-AAD7ED99AF97}" type="pres">
      <dgm:prSet presAssocID="{A172E0CA-A4D1-4C24-8B04-BBA0A710F3B5}" presName="Accent6" presStyleLbl="node1" presStyleIdx="5" presStyleCnt="15" custLinFactX="-100000" custLinFactY="200000" custLinFactNeighborX="-154732" custLinFactNeighborY="233814"/>
      <dgm:spPr/>
      <dgm:t>
        <a:bodyPr/>
        <a:lstStyle/>
        <a:p>
          <a:endParaRPr lang="sv-SE"/>
        </a:p>
      </dgm:t>
    </dgm:pt>
    <dgm:pt modelId="{0E1E36B1-9F19-4E0E-A84B-DB249DA1E139}" type="pres">
      <dgm:prSet presAssocID="{DB3392B2-967C-4046-8A47-A3E6493F6DAB}" presName="Child1" presStyleLbl="node1" presStyleIdx="6" presStyleCnt="15" custScaleX="193739" custScaleY="170105" custLinFactNeighborX="-64753" custLinFactNeighborY="22758">
        <dgm:presLayoutVars>
          <dgm:chMax val="0"/>
          <dgm:chPref val="0"/>
        </dgm:presLayoutVars>
      </dgm:prSet>
      <dgm:spPr/>
      <dgm:t>
        <a:bodyPr/>
        <a:lstStyle/>
        <a:p>
          <a:endParaRPr lang="sv-SE"/>
        </a:p>
      </dgm:t>
    </dgm:pt>
    <dgm:pt modelId="{A24586B2-3E4B-4159-90A8-4D5E964CA265}" type="pres">
      <dgm:prSet presAssocID="{DB3392B2-967C-4046-8A47-A3E6493F6DAB}" presName="Accent7" presStyleCnt="0"/>
      <dgm:spPr/>
      <dgm:t>
        <a:bodyPr/>
        <a:lstStyle/>
        <a:p>
          <a:endParaRPr lang="sv-SE"/>
        </a:p>
      </dgm:t>
    </dgm:pt>
    <dgm:pt modelId="{AE8E0C0C-2315-43EC-96D7-870850EEF2B8}" type="pres">
      <dgm:prSet presAssocID="{DB3392B2-967C-4046-8A47-A3E6493F6DAB}" presName="AccentHold1" presStyleLbl="node1" presStyleIdx="7" presStyleCnt="15" custLinFactNeighborX="32890" custLinFactNeighborY="-5892"/>
      <dgm:spPr/>
      <dgm:t>
        <a:bodyPr/>
        <a:lstStyle/>
        <a:p>
          <a:endParaRPr lang="sv-SE"/>
        </a:p>
      </dgm:t>
    </dgm:pt>
    <dgm:pt modelId="{A7CF0271-B897-481D-B26D-6015CE9652D9}" type="pres">
      <dgm:prSet presAssocID="{DB3392B2-967C-4046-8A47-A3E6493F6DAB}" presName="Accent8" presStyleCnt="0"/>
      <dgm:spPr/>
      <dgm:t>
        <a:bodyPr/>
        <a:lstStyle/>
        <a:p>
          <a:endParaRPr lang="sv-SE"/>
        </a:p>
      </dgm:t>
    </dgm:pt>
    <dgm:pt modelId="{4261636D-2238-456C-A629-756E5AD6673B}" type="pres">
      <dgm:prSet presAssocID="{DB3392B2-967C-4046-8A47-A3E6493F6DAB}" presName="AccentHold2" presStyleLbl="node1" presStyleIdx="8" presStyleCnt="15" custLinFactX="-23292" custLinFactNeighborX="-100000" custLinFactNeighborY="55159"/>
      <dgm:spPr/>
      <dgm:t>
        <a:bodyPr/>
        <a:lstStyle/>
        <a:p>
          <a:endParaRPr lang="sv-SE"/>
        </a:p>
      </dgm:t>
    </dgm:pt>
    <dgm:pt modelId="{E392BE0F-E5E5-46D0-ADCE-5BFE4DE3F492}" type="pres">
      <dgm:prSet presAssocID="{9F765B0A-9653-48FD-A4DA-3DC77CAD6F2E}" presName="Child2" presStyleLbl="node1" presStyleIdx="9" presStyleCnt="15" custScaleX="209691" custScaleY="188462" custLinFactX="-100000" custLinFactY="16982" custLinFactNeighborX="-113711" custLinFactNeighborY="100000">
        <dgm:presLayoutVars>
          <dgm:chMax val="0"/>
          <dgm:chPref val="0"/>
        </dgm:presLayoutVars>
      </dgm:prSet>
      <dgm:spPr/>
      <dgm:t>
        <a:bodyPr/>
        <a:lstStyle/>
        <a:p>
          <a:endParaRPr lang="sv-SE"/>
        </a:p>
      </dgm:t>
    </dgm:pt>
    <dgm:pt modelId="{9B45D575-5AFB-4E19-BE76-B988FFBDF90C}" type="pres">
      <dgm:prSet presAssocID="{9F765B0A-9653-48FD-A4DA-3DC77CAD6F2E}" presName="Accent9" presStyleCnt="0"/>
      <dgm:spPr/>
      <dgm:t>
        <a:bodyPr/>
        <a:lstStyle/>
        <a:p>
          <a:endParaRPr lang="sv-SE"/>
        </a:p>
      </dgm:t>
    </dgm:pt>
    <dgm:pt modelId="{5E2DBAD2-E920-41C3-BF7C-160D05A6CED4}" type="pres">
      <dgm:prSet presAssocID="{9F765B0A-9653-48FD-A4DA-3DC77CAD6F2E}" presName="AccentHold1" presStyleLbl="node1" presStyleIdx="10" presStyleCnt="15" custScaleX="166639" custScaleY="160916" custLinFactX="-100000" custLinFactY="-35497" custLinFactNeighborX="-113420" custLinFactNeighborY="-100000"/>
      <dgm:spPr/>
      <dgm:t>
        <a:bodyPr/>
        <a:lstStyle/>
        <a:p>
          <a:endParaRPr lang="sv-SE"/>
        </a:p>
      </dgm:t>
    </dgm:pt>
    <dgm:pt modelId="{4CA08856-F528-401B-A463-A63B355D0BF5}" type="pres">
      <dgm:prSet presAssocID="{9F765B0A-9653-48FD-A4DA-3DC77CAD6F2E}" presName="Accent10" presStyleCnt="0"/>
      <dgm:spPr/>
      <dgm:t>
        <a:bodyPr/>
        <a:lstStyle/>
        <a:p>
          <a:endParaRPr lang="sv-SE"/>
        </a:p>
      </dgm:t>
    </dgm:pt>
    <dgm:pt modelId="{D3FD890C-98A4-464A-9F41-9F5ECF790A3E}" type="pres">
      <dgm:prSet presAssocID="{9F765B0A-9653-48FD-A4DA-3DC77CAD6F2E}" presName="AccentHold2" presStyleLbl="node1" presStyleIdx="11" presStyleCnt="15" custLinFactX="3453" custLinFactNeighborX="100000" custLinFactNeighborY="-85690"/>
      <dgm:spPr/>
      <dgm:t>
        <a:bodyPr/>
        <a:lstStyle/>
        <a:p>
          <a:endParaRPr lang="sv-SE"/>
        </a:p>
      </dgm:t>
    </dgm:pt>
    <dgm:pt modelId="{0A9AFEAF-FC32-4E85-B153-BE7E3E9D0405}" type="pres">
      <dgm:prSet presAssocID="{9F765B0A-9653-48FD-A4DA-3DC77CAD6F2E}" presName="Accent11" presStyleCnt="0"/>
      <dgm:spPr/>
      <dgm:t>
        <a:bodyPr/>
        <a:lstStyle/>
        <a:p>
          <a:endParaRPr lang="sv-SE"/>
        </a:p>
      </dgm:t>
    </dgm:pt>
    <dgm:pt modelId="{1EA09DBF-FC61-4BC0-BCD5-263C23909DF6}" type="pres">
      <dgm:prSet presAssocID="{9F765B0A-9653-48FD-A4DA-3DC77CAD6F2E}" presName="AccentHold3" presStyleLbl="node1" presStyleIdx="12" presStyleCnt="15" custLinFactX="799021" custLinFactY="-333299" custLinFactNeighborX="800000" custLinFactNeighborY="-400000"/>
      <dgm:spPr/>
      <dgm:t>
        <a:bodyPr/>
        <a:lstStyle/>
        <a:p>
          <a:endParaRPr lang="sv-SE"/>
        </a:p>
      </dgm:t>
    </dgm:pt>
    <dgm:pt modelId="{B9E720B0-1BB7-4CDB-A70F-64D6950D0FA0}" type="pres">
      <dgm:prSet presAssocID="{FA7680B9-F072-4EB8-8904-92ABD4C55057}" presName="Child3" presStyleLbl="node1" presStyleIdx="13" presStyleCnt="15" custScaleX="150662" custScaleY="135705" custLinFactNeighborX="58949" custLinFactNeighborY="-37588">
        <dgm:presLayoutVars>
          <dgm:chMax val="0"/>
          <dgm:chPref val="0"/>
        </dgm:presLayoutVars>
      </dgm:prSet>
      <dgm:spPr/>
      <dgm:t>
        <a:bodyPr/>
        <a:lstStyle/>
        <a:p>
          <a:endParaRPr lang="sv-SE"/>
        </a:p>
      </dgm:t>
    </dgm:pt>
    <dgm:pt modelId="{18947473-62C2-4562-BC65-4F03F2BBBD5F}" type="pres">
      <dgm:prSet presAssocID="{FA7680B9-F072-4EB8-8904-92ABD4C55057}" presName="Accent12" presStyleCnt="0"/>
      <dgm:spPr/>
      <dgm:t>
        <a:bodyPr/>
        <a:lstStyle/>
        <a:p>
          <a:endParaRPr lang="sv-SE"/>
        </a:p>
      </dgm:t>
    </dgm:pt>
    <dgm:pt modelId="{ACF59DE7-E47F-4606-B034-7F2107FC65CF}" type="pres">
      <dgm:prSet presAssocID="{FA7680B9-F072-4EB8-8904-92ABD4C55057}" presName="AccentHold1" presStyleLbl="node1" presStyleIdx="14" presStyleCnt="15" custLinFactX="-111397" custLinFactY="100000" custLinFactNeighborX="-200000" custLinFactNeighborY="176848"/>
      <dgm:spPr/>
      <dgm:t>
        <a:bodyPr/>
        <a:lstStyle/>
        <a:p>
          <a:endParaRPr lang="sv-SE"/>
        </a:p>
      </dgm:t>
    </dgm:pt>
  </dgm:ptLst>
  <dgm:cxnLst>
    <dgm:cxn modelId="{C5DA660F-B7D0-4AD4-B2AA-DE838A4DD280}" srcId="{A172E0CA-A4D1-4C24-8B04-BBA0A710F3B5}" destId="{DB3392B2-967C-4046-8A47-A3E6493F6DAB}" srcOrd="0" destOrd="0" parTransId="{D91349A4-4BD4-4E60-8DC9-36BE69D079EF}" sibTransId="{2E0D6EE4-CAA8-470B-9AC0-C21280CD2F63}"/>
    <dgm:cxn modelId="{DC7296C6-10B2-4224-8F71-EB67D84131BC}" type="presOf" srcId="{BECE3A38-7511-488F-8ED8-2704B95DF89C}" destId="{DC1CD826-10F8-4C52-8915-6A8D8104879A}" srcOrd="0" destOrd="0" presId="urn:microsoft.com/office/officeart/2009/3/layout/CircleRelationship"/>
    <dgm:cxn modelId="{F37BD6B2-6395-4E19-BF69-BAFCA2272A7F}" srcId="{A172E0CA-A4D1-4C24-8B04-BBA0A710F3B5}" destId="{9F765B0A-9653-48FD-A4DA-3DC77CAD6F2E}" srcOrd="1" destOrd="0" parTransId="{41D5455B-642D-4BE1-A2DC-09E80D93C20B}" sibTransId="{0D54D302-2EAC-451B-8812-5486EFF62145}"/>
    <dgm:cxn modelId="{48C39A7D-B186-42CE-BFF9-CAF947D43B23}" type="presOf" srcId="{FA7680B9-F072-4EB8-8904-92ABD4C55057}" destId="{B9E720B0-1BB7-4CDB-A70F-64D6950D0FA0}" srcOrd="0" destOrd="0" presId="urn:microsoft.com/office/officeart/2009/3/layout/CircleRelationship"/>
    <dgm:cxn modelId="{D1750BDB-A58D-487F-B354-F1D98AFB9A8C}" srcId="{A172E0CA-A4D1-4C24-8B04-BBA0A710F3B5}" destId="{FA7680B9-F072-4EB8-8904-92ABD4C55057}" srcOrd="2" destOrd="0" parTransId="{C0BDE2E6-76E4-4D6C-A914-9A18BF4361A7}" sibTransId="{DAE0BF03-70E0-4C4B-81FC-F76B0ECCB2E2}"/>
    <dgm:cxn modelId="{FD04F9A7-7240-43B1-B846-C135BE746A01}" srcId="{BECE3A38-7511-488F-8ED8-2704B95DF89C}" destId="{A172E0CA-A4D1-4C24-8B04-BBA0A710F3B5}" srcOrd="0" destOrd="0" parTransId="{23C46DAD-BC7E-4E38-844C-31934FDC78B1}" sibTransId="{1B1502FE-04D4-4DFE-9C14-4007DE931A11}"/>
    <dgm:cxn modelId="{5802CDBF-EFAF-4B87-8ACB-8A0E83A1CCB2}" type="presOf" srcId="{DB3392B2-967C-4046-8A47-A3E6493F6DAB}" destId="{0E1E36B1-9F19-4E0E-A84B-DB249DA1E139}" srcOrd="0" destOrd="0" presId="urn:microsoft.com/office/officeart/2009/3/layout/CircleRelationship"/>
    <dgm:cxn modelId="{2E85A7A2-9FC4-426B-965B-312414B8A64F}" type="presOf" srcId="{9F765B0A-9653-48FD-A4DA-3DC77CAD6F2E}" destId="{E392BE0F-E5E5-46D0-ADCE-5BFE4DE3F492}" srcOrd="0" destOrd="0" presId="urn:microsoft.com/office/officeart/2009/3/layout/CircleRelationship"/>
    <dgm:cxn modelId="{B0EDDF00-E6DA-4DAA-A42C-F291539E7489}" type="presOf" srcId="{A172E0CA-A4D1-4C24-8B04-BBA0A710F3B5}" destId="{7536DFA0-4E5B-42E0-B090-D92051345F30}" srcOrd="0" destOrd="0" presId="urn:microsoft.com/office/officeart/2009/3/layout/CircleRelationship"/>
    <dgm:cxn modelId="{70D88BB3-6599-45E5-83E0-9F96427B0212}" type="presParOf" srcId="{DC1CD826-10F8-4C52-8915-6A8D8104879A}" destId="{7536DFA0-4E5B-42E0-B090-D92051345F30}" srcOrd="0" destOrd="0" presId="urn:microsoft.com/office/officeart/2009/3/layout/CircleRelationship"/>
    <dgm:cxn modelId="{E4ACF7FC-491F-4356-9E87-3FC307B82492}" type="presParOf" srcId="{DC1CD826-10F8-4C52-8915-6A8D8104879A}" destId="{54494AC2-4857-4EC4-AA4D-DC0FCB795224}" srcOrd="1" destOrd="0" presId="urn:microsoft.com/office/officeart/2009/3/layout/CircleRelationship"/>
    <dgm:cxn modelId="{1ACE04AD-EBA2-4E8B-B834-976BC48967B0}" type="presParOf" srcId="{DC1CD826-10F8-4C52-8915-6A8D8104879A}" destId="{E86F059D-A7F7-477D-9C40-E92433473CDA}" srcOrd="2" destOrd="0" presId="urn:microsoft.com/office/officeart/2009/3/layout/CircleRelationship"/>
    <dgm:cxn modelId="{152A56FC-AC13-4D0C-99D8-1B7D6D0289F9}" type="presParOf" srcId="{DC1CD826-10F8-4C52-8915-6A8D8104879A}" destId="{78780972-ECAF-4B73-80BB-A7BB37FF8B56}" srcOrd="3" destOrd="0" presId="urn:microsoft.com/office/officeart/2009/3/layout/CircleRelationship"/>
    <dgm:cxn modelId="{C2234AFE-C211-4C38-A89C-35C83CFD0789}" type="presParOf" srcId="{DC1CD826-10F8-4C52-8915-6A8D8104879A}" destId="{0E50DDB8-79D4-455C-B2A5-C2A46015541B}" srcOrd="4" destOrd="0" presId="urn:microsoft.com/office/officeart/2009/3/layout/CircleRelationship"/>
    <dgm:cxn modelId="{6CE4AF96-CC30-4776-AEB3-3CBE78ECE8CA}" type="presParOf" srcId="{DC1CD826-10F8-4C52-8915-6A8D8104879A}" destId="{F6EA5008-F8CC-40FB-A16B-9C3179D1C729}" srcOrd="5" destOrd="0" presId="urn:microsoft.com/office/officeart/2009/3/layout/CircleRelationship"/>
    <dgm:cxn modelId="{D1C10F0F-F8D3-4933-8343-F14BA6D03E96}" type="presParOf" srcId="{DC1CD826-10F8-4C52-8915-6A8D8104879A}" destId="{CD5F0509-AFE5-4530-B696-AAD7ED99AF97}" srcOrd="6" destOrd="0" presId="urn:microsoft.com/office/officeart/2009/3/layout/CircleRelationship"/>
    <dgm:cxn modelId="{3ED89896-A6AA-4D7F-B873-57605D9C1603}" type="presParOf" srcId="{DC1CD826-10F8-4C52-8915-6A8D8104879A}" destId="{0E1E36B1-9F19-4E0E-A84B-DB249DA1E139}" srcOrd="7" destOrd="0" presId="urn:microsoft.com/office/officeart/2009/3/layout/CircleRelationship"/>
    <dgm:cxn modelId="{8F501DA2-3E42-4702-8C9A-8AC961A53DE2}" type="presParOf" srcId="{DC1CD826-10F8-4C52-8915-6A8D8104879A}" destId="{A24586B2-3E4B-4159-90A8-4D5E964CA265}" srcOrd="8" destOrd="0" presId="urn:microsoft.com/office/officeart/2009/3/layout/CircleRelationship"/>
    <dgm:cxn modelId="{849E9FBA-B586-4589-8DAE-501CF2A2CF00}" type="presParOf" srcId="{A24586B2-3E4B-4159-90A8-4D5E964CA265}" destId="{AE8E0C0C-2315-43EC-96D7-870850EEF2B8}" srcOrd="0" destOrd="0" presId="urn:microsoft.com/office/officeart/2009/3/layout/CircleRelationship"/>
    <dgm:cxn modelId="{EB521AF1-5FD6-4F7D-A979-9D7FF5387BCA}" type="presParOf" srcId="{DC1CD826-10F8-4C52-8915-6A8D8104879A}" destId="{A7CF0271-B897-481D-B26D-6015CE9652D9}" srcOrd="9" destOrd="0" presId="urn:microsoft.com/office/officeart/2009/3/layout/CircleRelationship"/>
    <dgm:cxn modelId="{BA998164-7224-4441-8624-F166F59AD251}" type="presParOf" srcId="{A7CF0271-B897-481D-B26D-6015CE9652D9}" destId="{4261636D-2238-456C-A629-756E5AD6673B}" srcOrd="0" destOrd="0" presId="urn:microsoft.com/office/officeart/2009/3/layout/CircleRelationship"/>
    <dgm:cxn modelId="{6DFDD0DE-D9F5-476D-BD6C-411D4525769F}" type="presParOf" srcId="{DC1CD826-10F8-4C52-8915-6A8D8104879A}" destId="{E392BE0F-E5E5-46D0-ADCE-5BFE4DE3F492}" srcOrd="10" destOrd="0" presId="urn:microsoft.com/office/officeart/2009/3/layout/CircleRelationship"/>
    <dgm:cxn modelId="{2167C05E-99E9-41B0-9BCE-C222F1BD6331}" type="presParOf" srcId="{DC1CD826-10F8-4C52-8915-6A8D8104879A}" destId="{9B45D575-5AFB-4E19-BE76-B988FFBDF90C}" srcOrd="11" destOrd="0" presId="urn:microsoft.com/office/officeart/2009/3/layout/CircleRelationship"/>
    <dgm:cxn modelId="{3DA28261-0579-4AF4-AF1A-822AEF9B29AA}" type="presParOf" srcId="{9B45D575-5AFB-4E19-BE76-B988FFBDF90C}" destId="{5E2DBAD2-E920-41C3-BF7C-160D05A6CED4}" srcOrd="0" destOrd="0" presId="urn:microsoft.com/office/officeart/2009/3/layout/CircleRelationship"/>
    <dgm:cxn modelId="{93AF511F-6F28-4D51-8350-F419B9EF06D1}" type="presParOf" srcId="{DC1CD826-10F8-4C52-8915-6A8D8104879A}" destId="{4CA08856-F528-401B-A463-A63B355D0BF5}" srcOrd="12" destOrd="0" presId="urn:microsoft.com/office/officeart/2009/3/layout/CircleRelationship"/>
    <dgm:cxn modelId="{C28E190F-389C-43EF-A338-7DFEA80AE577}" type="presParOf" srcId="{4CA08856-F528-401B-A463-A63B355D0BF5}" destId="{D3FD890C-98A4-464A-9F41-9F5ECF790A3E}" srcOrd="0" destOrd="0" presId="urn:microsoft.com/office/officeart/2009/3/layout/CircleRelationship"/>
    <dgm:cxn modelId="{308A19F0-1BD6-4028-9679-05C6FDE66447}" type="presParOf" srcId="{DC1CD826-10F8-4C52-8915-6A8D8104879A}" destId="{0A9AFEAF-FC32-4E85-B153-BE7E3E9D0405}" srcOrd="13" destOrd="0" presId="urn:microsoft.com/office/officeart/2009/3/layout/CircleRelationship"/>
    <dgm:cxn modelId="{66F777F7-00F2-4EE7-B3E0-274CC4AA552B}" type="presParOf" srcId="{0A9AFEAF-FC32-4E85-B153-BE7E3E9D0405}" destId="{1EA09DBF-FC61-4BC0-BCD5-263C23909DF6}" srcOrd="0" destOrd="0" presId="urn:microsoft.com/office/officeart/2009/3/layout/CircleRelationship"/>
    <dgm:cxn modelId="{34B5F8F3-D1F0-484F-9317-355D2B67DC23}" type="presParOf" srcId="{DC1CD826-10F8-4C52-8915-6A8D8104879A}" destId="{B9E720B0-1BB7-4CDB-A70F-64D6950D0FA0}" srcOrd="14" destOrd="0" presId="urn:microsoft.com/office/officeart/2009/3/layout/CircleRelationship"/>
    <dgm:cxn modelId="{9D3B9AF8-C481-432B-906C-C117123FF264}" type="presParOf" srcId="{DC1CD826-10F8-4C52-8915-6A8D8104879A}" destId="{18947473-62C2-4562-BC65-4F03F2BBBD5F}" srcOrd="15" destOrd="0" presId="urn:microsoft.com/office/officeart/2009/3/layout/CircleRelationship"/>
    <dgm:cxn modelId="{0DB64BD1-A6B0-4EDC-BCA4-064A7082A769}" type="presParOf" srcId="{18947473-62C2-4562-BC65-4F03F2BBBD5F}" destId="{ACF59DE7-E47F-4606-B034-7F2107FC65CF}" srcOrd="0" destOrd="0" presId="urn:microsoft.com/office/officeart/2009/3/layout/CircleRelationship"/>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1B2BCA-EA69-4045-A9EA-918F96AE9743}"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sv-SE"/>
        </a:p>
      </dgm:t>
    </dgm:pt>
    <dgm:pt modelId="{DCE653D9-6C03-4A06-954A-439EFE5A2833}">
      <dgm:prSet phldrT="[Text]" custT="1"/>
      <dgm:spPr/>
      <dgm:t>
        <a:bodyPr/>
        <a:lstStyle/>
        <a:p>
          <a:endParaRPr lang="sv-SE" sz="2000" dirty="0">
            <a:solidFill>
              <a:schemeClr val="bg1"/>
            </a:solidFill>
          </a:endParaRPr>
        </a:p>
      </dgm:t>
    </dgm:pt>
    <dgm:pt modelId="{E308691F-B4F7-4A87-86EE-306D7E4C7440}" type="parTrans" cxnId="{AE35C6FD-54FE-4E17-B14E-15752E879560}">
      <dgm:prSet/>
      <dgm:spPr/>
      <dgm:t>
        <a:bodyPr/>
        <a:lstStyle/>
        <a:p>
          <a:endParaRPr lang="sv-SE">
            <a:solidFill>
              <a:schemeClr val="bg1"/>
            </a:solidFill>
          </a:endParaRPr>
        </a:p>
      </dgm:t>
    </dgm:pt>
    <dgm:pt modelId="{9F13B9CF-D814-48FC-B034-77D8515ED030}" type="sibTrans" cxnId="{AE35C6FD-54FE-4E17-B14E-15752E879560}">
      <dgm:prSet/>
      <dgm:spPr/>
      <dgm:t>
        <a:bodyPr/>
        <a:lstStyle/>
        <a:p>
          <a:endParaRPr lang="sv-SE">
            <a:solidFill>
              <a:schemeClr val="bg1"/>
            </a:solidFill>
          </a:endParaRPr>
        </a:p>
      </dgm:t>
    </dgm:pt>
    <dgm:pt modelId="{3C87D892-5006-4B8C-8F04-548ADDD392E8}">
      <dgm:prSet phldrT="[Text]" custT="1"/>
      <dgm:spPr/>
      <dgm:t>
        <a:bodyPr/>
        <a:lstStyle/>
        <a:p>
          <a:r>
            <a:rPr lang="sv-SE" sz="900" dirty="0" smtClean="0">
              <a:solidFill>
                <a:schemeClr val="bg1"/>
              </a:solidFill>
            </a:rPr>
            <a:t>Försäkrings-</a:t>
          </a:r>
          <a:br>
            <a:rPr lang="sv-SE" sz="900" dirty="0" smtClean="0">
              <a:solidFill>
                <a:schemeClr val="bg1"/>
              </a:solidFill>
            </a:rPr>
          </a:br>
          <a:r>
            <a:rPr lang="sv-SE" sz="1000" dirty="0" smtClean="0">
              <a:solidFill>
                <a:schemeClr val="bg1"/>
              </a:solidFill>
            </a:rPr>
            <a:t>kassan</a:t>
          </a:r>
          <a:endParaRPr lang="sv-SE" sz="900" dirty="0">
            <a:solidFill>
              <a:schemeClr val="bg1"/>
            </a:solidFill>
          </a:endParaRPr>
        </a:p>
      </dgm:t>
    </dgm:pt>
    <dgm:pt modelId="{32468E71-547D-450F-8354-7C10C9751D71}" type="parTrans" cxnId="{B7D75B57-9B22-4A07-9DAB-D11348B907A7}">
      <dgm:prSet/>
      <dgm:spPr/>
      <dgm:t>
        <a:bodyPr/>
        <a:lstStyle/>
        <a:p>
          <a:endParaRPr lang="sv-SE">
            <a:solidFill>
              <a:schemeClr val="bg1"/>
            </a:solidFill>
          </a:endParaRPr>
        </a:p>
      </dgm:t>
    </dgm:pt>
    <dgm:pt modelId="{CBCCA336-C7F2-4FA2-9DBC-FC9751195D97}" type="sibTrans" cxnId="{B7D75B57-9B22-4A07-9DAB-D11348B907A7}">
      <dgm:prSet/>
      <dgm:spPr/>
      <dgm:t>
        <a:bodyPr/>
        <a:lstStyle/>
        <a:p>
          <a:endParaRPr lang="sv-SE">
            <a:solidFill>
              <a:schemeClr val="bg1"/>
            </a:solidFill>
          </a:endParaRPr>
        </a:p>
      </dgm:t>
    </dgm:pt>
    <dgm:pt modelId="{4DF6DABE-4FD3-43A9-A11E-B437132B970A}">
      <dgm:prSet phldrT="[Text]" custT="1"/>
      <dgm:spPr/>
      <dgm:t>
        <a:bodyPr/>
        <a:lstStyle/>
        <a:p>
          <a:r>
            <a:rPr lang="sv-SE" sz="1000" dirty="0" smtClean="0">
              <a:solidFill>
                <a:schemeClr val="bg1"/>
              </a:solidFill>
            </a:rPr>
            <a:t>Fritid</a:t>
          </a:r>
          <a:r>
            <a:rPr lang="sv-SE" sz="900" dirty="0" smtClean="0">
              <a:solidFill>
                <a:schemeClr val="bg1"/>
              </a:solidFill>
            </a:rPr>
            <a:t>/ föreningar</a:t>
          </a:r>
          <a:endParaRPr lang="sv-SE" sz="900" dirty="0">
            <a:solidFill>
              <a:schemeClr val="bg1"/>
            </a:solidFill>
          </a:endParaRPr>
        </a:p>
      </dgm:t>
    </dgm:pt>
    <dgm:pt modelId="{AA571184-B7CC-4559-9CBC-17EC47B4C6D8}" type="parTrans" cxnId="{23430312-E783-451A-B782-6427FE4181F8}">
      <dgm:prSet/>
      <dgm:spPr/>
      <dgm:t>
        <a:bodyPr/>
        <a:lstStyle/>
        <a:p>
          <a:endParaRPr lang="sv-SE">
            <a:solidFill>
              <a:schemeClr val="bg1"/>
            </a:solidFill>
          </a:endParaRPr>
        </a:p>
      </dgm:t>
    </dgm:pt>
    <dgm:pt modelId="{8FFB25A5-9CC2-4443-9C48-D673F9798AD9}" type="sibTrans" cxnId="{23430312-E783-451A-B782-6427FE4181F8}">
      <dgm:prSet/>
      <dgm:spPr/>
      <dgm:t>
        <a:bodyPr/>
        <a:lstStyle/>
        <a:p>
          <a:endParaRPr lang="sv-SE">
            <a:solidFill>
              <a:schemeClr val="bg1"/>
            </a:solidFill>
          </a:endParaRPr>
        </a:p>
      </dgm:t>
    </dgm:pt>
    <dgm:pt modelId="{6D1BCF19-0477-4EF4-8598-350BDFEF2D66}">
      <dgm:prSet phldrT="[Text]" custT="1"/>
      <dgm:spPr/>
      <dgm:t>
        <a:bodyPr/>
        <a:lstStyle/>
        <a:p>
          <a:r>
            <a:rPr lang="sv-SE" sz="1000" dirty="0" smtClean="0">
              <a:solidFill>
                <a:schemeClr val="bg1"/>
              </a:solidFill>
            </a:rPr>
            <a:t>Kommun</a:t>
          </a:r>
          <a:r>
            <a:rPr lang="sv-SE" sz="900" dirty="0" smtClean="0">
              <a:solidFill>
                <a:schemeClr val="bg1"/>
              </a:solidFill>
            </a:rPr>
            <a:t> habilitering</a:t>
          </a:r>
          <a:endParaRPr lang="sv-SE" sz="900" dirty="0">
            <a:solidFill>
              <a:schemeClr val="bg1"/>
            </a:solidFill>
          </a:endParaRPr>
        </a:p>
      </dgm:t>
    </dgm:pt>
    <dgm:pt modelId="{C8324CBA-666B-4860-88D2-72FBF78CEF5C}" type="parTrans" cxnId="{3932E332-A5E1-425E-815A-1D4234FB3FB8}">
      <dgm:prSet/>
      <dgm:spPr/>
      <dgm:t>
        <a:bodyPr/>
        <a:lstStyle/>
        <a:p>
          <a:endParaRPr lang="sv-SE">
            <a:solidFill>
              <a:schemeClr val="bg1"/>
            </a:solidFill>
          </a:endParaRPr>
        </a:p>
      </dgm:t>
    </dgm:pt>
    <dgm:pt modelId="{8AABCB4F-F1A4-40C8-9971-BDC0E04F540D}" type="sibTrans" cxnId="{3932E332-A5E1-425E-815A-1D4234FB3FB8}">
      <dgm:prSet/>
      <dgm:spPr/>
      <dgm:t>
        <a:bodyPr/>
        <a:lstStyle/>
        <a:p>
          <a:endParaRPr lang="sv-SE">
            <a:solidFill>
              <a:schemeClr val="bg1"/>
            </a:solidFill>
          </a:endParaRPr>
        </a:p>
      </dgm:t>
    </dgm:pt>
    <dgm:pt modelId="{48CDFBCC-0C5A-46CB-A471-1E4D2FF6C701}">
      <dgm:prSet phldrT="[Text]" custT="1"/>
      <dgm:spPr/>
      <dgm:t>
        <a:bodyPr/>
        <a:lstStyle/>
        <a:p>
          <a:r>
            <a:rPr lang="sv-SE" sz="1000" dirty="0" smtClean="0">
              <a:solidFill>
                <a:schemeClr val="bg1"/>
              </a:solidFill>
            </a:rPr>
            <a:t>LSS/ Bistånds hand-läggare</a:t>
          </a:r>
          <a:endParaRPr lang="sv-SE" sz="1000" dirty="0">
            <a:solidFill>
              <a:schemeClr val="bg1"/>
            </a:solidFill>
          </a:endParaRPr>
        </a:p>
      </dgm:t>
    </dgm:pt>
    <dgm:pt modelId="{D99227E8-984C-446A-9F2A-064E784F8624}" type="parTrans" cxnId="{7E180F25-5950-47E6-A6E4-A72C138F9535}">
      <dgm:prSet/>
      <dgm:spPr/>
      <dgm:t>
        <a:bodyPr/>
        <a:lstStyle/>
        <a:p>
          <a:endParaRPr lang="sv-SE">
            <a:solidFill>
              <a:schemeClr val="bg1"/>
            </a:solidFill>
          </a:endParaRPr>
        </a:p>
      </dgm:t>
    </dgm:pt>
    <dgm:pt modelId="{F3911FEA-42E9-422D-BC88-85053210B651}" type="sibTrans" cxnId="{7E180F25-5950-47E6-A6E4-A72C138F9535}">
      <dgm:prSet/>
      <dgm:spPr/>
      <dgm:t>
        <a:bodyPr/>
        <a:lstStyle/>
        <a:p>
          <a:endParaRPr lang="sv-SE">
            <a:solidFill>
              <a:schemeClr val="bg1"/>
            </a:solidFill>
          </a:endParaRPr>
        </a:p>
      </dgm:t>
    </dgm:pt>
    <dgm:pt modelId="{A4BB621E-BDFE-434B-81E5-65C4A2EB08B7}">
      <dgm:prSet phldrT="[Text]" custT="1"/>
      <dgm:spPr/>
      <dgm:t>
        <a:bodyPr/>
        <a:lstStyle/>
        <a:p>
          <a:r>
            <a:rPr lang="sv-SE" sz="900" dirty="0" smtClean="0">
              <a:solidFill>
                <a:schemeClr val="bg1"/>
              </a:solidFill>
            </a:rPr>
            <a:t>Boende- stöd</a:t>
          </a:r>
          <a:endParaRPr lang="sv-SE" sz="700" dirty="0">
            <a:solidFill>
              <a:schemeClr val="bg1"/>
            </a:solidFill>
          </a:endParaRPr>
        </a:p>
      </dgm:t>
    </dgm:pt>
    <dgm:pt modelId="{7E2AA246-8A30-40F7-A6B9-DD5850709FC6}" type="parTrans" cxnId="{B9A286A2-C1B6-45EE-BC80-AA65BEDDE0BA}">
      <dgm:prSet/>
      <dgm:spPr/>
      <dgm:t>
        <a:bodyPr/>
        <a:lstStyle/>
        <a:p>
          <a:endParaRPr lang="sv-SE">
            <a:solidFill>
              <a:schemeClr val="bg1"/>
            </a:solidFill>
          </a:endParaRPr>
        </a:p>
      </dgm:t>
    </dgm:pt>
    <dgm:pt modelId="{D9049DCD-07FB-4F19-A0D6-56FEA9CB1358}" type="sibTrans" cxnId="{B9A286A2-C1B6-45EE-BC80-AA65BEDDE0BA}">
      <dgm:prSet/>
      <dgm:spPr/>
      <dgm:t>
        <a:bodyPr/>
        <a:lstStyle/>
        <a:p>
          <a:endParaRPr lang="sv-SE">
            <a:solidFill>
              <a:schemeClr val="bg1"/>
            </a:solidFill>
          </a:endParaRPr>
        </a:p>
      </dgm:t>
    </dgm:pt>
    <dgm:pt modelId="{6C372638-F3B6-4C6E-A81E-96EBC75EA0C4}">
      <dgm:prSet phldrT="[Text]" custT="1"/>
      <dgm:spPr/>
      <dgm:t>
        <a:bodyPr/>
        <a:lstStyle/>
        <a:p>
          <a:r>
            <a:rPr lang="sv-SE" sz="900" b="0" dirty="0" smtClean="0">
              <a:solidFill>
                <a:schemeClr val="bg1"/>
              </a:solidFill>
            </a:rPr>
            <a:t>Psykiatrin</a:t>
          </a:r>
          <a:endParaRPr lang="sv-SE" sz="900" b="0" dirty="0">
            <a:solidFill>
              <a:schemeClr val="bg1"/>
            </a:solidFill>
          </a:endParaRPr>
        </a:p>
      </dgm:t>
    </dgm:pt>
    <dgm:pt modelId="{D2067884-00FB-4931-97D4-BDEEB54F1F00}" type="parTrans" cxnId="{F236FEDE-8068-443A-BABD-B6904BC55CDA}">
      <dgm:prSet/>
      <dgm:spPr/>
      <dgm:t>
        <a:bodyPr/>
        <a:lstStyle/>
        <a:p>
          <a:endParaRPr lang="sv-SE">
            <a:solidFill>
              <a:schemeClr val="bg1"/>
            </a:solidFill>
          </a:endParaRPr>
        </a:p>
      </dgm:t>
    </dgm:pt>
    <dgm:pt modelId="{AACC509E-6A45-48FC-B9E6-4274DE68994D}" type="sibTrans" cxnId="{F236FEDE-8068-443A-BABD-B6904BC55CDA}">
      <dgm:prSet/>
      <dgm:spPr/>
      <dgm:t>
        <a:bodyPr/>
        <a:lstStyle/>
        <a:p>
          <a:endParaRPr lang="sv-SE">
            <a:solidFill>
              <a:schemeClr val="bg1"/>
            </a:solidFill>
          </a:endParaRPr>
        </a:p>
      </dgm:t>
    </dgm:pt>
    <dgm:pt modelId="{CF5411A0-20DA-4F0F-B673-F48FB80D3905}">
      <dgm:prSet phldrT="[Text]" custT="1"/>
      <dgm:spPr/>
      <dgm:t>
        <a:bodyPr/>
        <a:lstStyle/>
        <a:p>
          <a:r>
            <a:rPr lang="sv-SE" sz="900" dirty="0" smtClean="0">
              <a:solidFill>
                <a:schemeClr val="bg1"/>
              </a:solidFill>
            </a:rPr>
            <a:t>Hälso-central</a:t>
          </a:r>
          <a:endParaRPr lang="sv-SE" sz="1200" dirty="0">
            <a:solidFill>
              <a:schemeClr val="bg1"/>
            </a:solidFill>
          </a:endParaRPr>
        </a:p>
      </dgm:t>
    </dgm:pt>
    <dgm:pt modelId="{6EC11923-4A34-4426-8FE4-E102358D5E1F}" type="parTrans" cxnId="{99DDAB5D-FA10-4476-8CB6-2A43AB2B8963}">
      <dgm:prSet/>
      <dgm:spPr/>
      <dgm:t>
        <a:bodyPr/>
        <a:lstStyle/>
        <a:p>
          <a:endParaRPr lang="sv-SE">
            <a:solidFill>
              <a:schemeClr val="bg1"/>
            </a:solidFill>
          </a:endParaRPr>
        </a:p>
      </dgm:t>
    </dgm:pt>
    <dgm:pt modelId="{1A85B325-D033-4FD7-B0AA-94F925DE6EEA}" type="sibTrans" cxnId="{99DDAB5D-FA10-4476-8CB6-2A43AB2B8963}">
      <dgm:prSet/>
      <dgm:spPr/>
      <dgm:t>
        <a:bodyPr/>
        <a:lstStyle/>
        <a:p>
          <a:endParaRPr lang="sv-SE">
            <a:solidFill>
              <a:schemeClr val="bg1"/>
            </a:solidFill>
          </a:endParaRPr>
        </a:p>
      </dgm:t>
    </dgm:pt>
    <dgm:pt modelId="{CF7652E7-1AE4-4DF4-9D26-5D239B8771BD}">
      <dgm:prSet phldrT="[Text]" custT="1"/>
      <dgm:spPr/>
      <dgm:t>
        <a:bodyPr/>
        <a:lstStyle/>
        <a:p>
          <a:r>
            <a:rPr lang="sv-SE" sz="900" dirty="0" smtClean="0">
              <a:solidFill>
                <a:schemeClr val="bg1"/>
              </a:solidFill>
            </a:rPr>
            <a:t>God man/ </a:t>
          </a:r>
          <a:r>
            <a:rPr lang="sv-SE" sz="1000" dirty="0" smtClean="0">
              <a:solidFill>
                <a:schemeClr val="bg1"/>
              </a:solidFill>
            </a:rPr>
            <a:t>förvaltare</a:t>
          </a:r>
          <a:endParaRPr lang="sv-SE" sz="900" dirty="0">
            <a:solidFill>
              <a:schemeClr val="bg1"/>
            </a:solidFill>
          </a:endParaRPr>
        </a:p>
      </dgm:t>
    </dgm:pt>
    <dgm:pt modelId="{FEBE343A-59EC-4687-A727-00A547A9C755}" type="sibTrans" cxnId="{AA0655E3-B36B-4F6A-BBFC-FC6DD13C25BC}">
      <dgm:prSet/>
      <dgm:spPr/>
      <dgm:t>
        <a:bodyPr/>
        <a:lstStyle/>
        <a:p>
          <a:endParaRPr lang="sv-SE">
            <a:solidFill>
              <a:schemeClr val="bg1"/>
            </a:solidFill>
          </a:endParaRPr>
        </a:p>
      </dgm:t>
    </dgm:pt>
    <dgm:pt modelId="{7909D83D-D83A-4C31-A2D0-A910C136DF50}" type="parTrans" cxnId="{AA0655E3-B36B-4F6A-BBFC-FC6DD13C25BC}">
      <dgm:prSet/>
      <dgm:spPr/>
      <dgm:t>
        <a:bodyPr/>
        <a:lstStyle/>
        <a:p>
          <a:endParaRPr lang="sv-SE">
            <a:solidFill>
              <a:schemeClr val="bg1"/>
            </a:solidFill>
          </a:endParaRPr>
        </a:p>
      </dgm:t>
    </dgm:pt>
    <dgm:pt modelId="{D6709F29-74F1-49A4-AA0F-B468673B49D6}">
      <dgm:prSet phldrT="[Text]" custT="1"/>
      <dgm:spPr/>
      <dgm:t>
        <a:bodyPr/>
        <a:lstStyle/>
        <a:p>
          <a:r>
            <a:rPr lang="sv-SE" sz="900" dirty="0" smtClean="0">
              <a:solidFill>
                <a:schemeClr val="bg1"/>
              </a:solidFill>
            </a:rPr>
            <a:t>Arbete/daglig </a:t>
          </a:r>
          <a:r>
            <a:rPr lang="sv-SE" sz="1000" dirty="0" smtClean="0">
              <a:solidFill>
                <a:schemeClr val="bg1"/>
              </a:solidFill>
            </a:rPr>
            <a:t>verksamhet</a:t>
          </a:r>
          <a:endParaRPr lang="sv-SE" sz="900" dirty="0">
            <a:solidFill>
              <a:schemeClr val="bg1"/>
            </a:solidFill>
          </a:endParaRPr>
        </a:p>
      </dgm:t>
    </dgm:pt>
    <dgm:pt modelId="{5529FD10-C8AA-4732-A1C9-1E22401C9DC9}" type="sibTrans" cxnId="{72C8A8AA-BF24-46A0-8214-DDB9401FFDAB}">
      <dgm:prSet/>
      <dgm:spPr/>
      <dgm:t>
        <a:bodyPr/>
        <a:lstStyle/>
        <a:p>
          <a:endParaRPr lang="sv-SE">
            <a:solidFill>
              <a:schemeClr val="bg1"/>
            </a:solidFill>
          </a:endParaRPr>
        </a:p>
      </dgm:t>
    </dgm:pt>
    <dgm:pt modelId="{B05B3BCE-E7FB-44AE-A817-0187A616A4E9}" type="parTrans" cxnId="{72C8A8AA-BF24-46A0-8214-DDB9401FFDAB}">
      <dgm:prSet/>
      <dgm:spPr/>
      <dgm:t>
        <a:bodyPr/>
        <a:lstStyle/>
        <a:p>
          <a:endParaRPr lang="sv-SE">
            <a:solidFill>
              <a:schemeClr val="bg1"/>
            </a:solidFill>
          </a:endParaRPr>
        </a:p>
      </dgm:t>
    </dgm:pt>
    <dgm:pt modelId="{3F5DA520-0F48-4A18-87D5-E708BE97BFA3}" type="pres">
      <dgm:prSet presAssocID="{E11B2BCA-EA69-4045-A9EA-918F96AE9743}" presName="cycle" presStyleCnt="0">
        <dgm:presLayoutVars>
          <dgm:chMax val="1"/>
          <dgm:dir/>
          <dgm:animLvl val="ctr"/>
          <dgm:resizeHandles val="exact"/>
        </dgm:presLayoutVars>
      </dgm:prSet>
      <dgm:spPr/>
      <dgm:t>
        <a:bodyPr/>
        <a:lstStyle/>
        <a:p>
          <a:endParaRPr lang="sv-SE"/>
        </a:p>
      </dgm:t>
    </dgm:pt>
    <dgm:pt modelId="{82E8AAF1-8445-44C3-8050-FF672046F822}" type="pres">
      <dgm:prSet presAssocID="{DCE653D9-6C03-4A06-954A-439EFE5A2833}" presName="centerShape" presStyleLbl="node0" presStyleIdx="0" presStyleCnt="1"/>
      <dgm:spPr/>
      <dgm:t>
        <a:bodyPr/>
        <a:lstStyle/>
        <a:p>
          <a:endParaRPr lang="sv-SE"/>
        </a:p>
      </dgm:t>
    </dgm:pt>
    <dgm:pt modelId="{39039D57-2181-42A5-8F2E-D20D88BE910F}" type="pres">
      <dgm:prSet presAssocID="{7909D83D-D83A-4C31-A2D0-A910C136DF50}" presName="Name9" presStyleLbl="parChTrans1D2" presStyleIdx="0" presStyleCnt="9"/>
      <dgm:spPr/>
      <dgm:t>
        <a:bodyPr/>
        <a:lstStyle/>
        <a:p>
          <a:endParaRPr lang="sv-SE"/>
        </a:p>
      </dgm:t>
    </dgm:pt>
    <dgm:pt modelId="{02A6F6A7-5138-46EC-80BE-0BE8529B436D}" type="pres">
      <dgm:prSet presAssocID="{7909D83D-D83A-4C31-A2D0-A910C136DF50}" presName="connTx" presStyleLbl="parChTrans1D2" presStyleIdx="0" presStyleCnt="9"/>
      <dgm:spPr/>
      <dgm:t>
        <a:bodyPr/>
        <a:lstStyle/>
        <a:p>
          <a:endParaRPr lang="sv-SE"/>
        </a:p>
      </dgm:t>
    </dgm:pt>
    <dgm:pt modelId="{F387A1B4-3B9C-4420-A70B-1C24B9F6DBDA}" type="pres">
      <dgm:prSet presAssocID="{CF7652E7-1AE4-4DF4-9D26-5D239B8771BD}" presName="node" presStyleLbl="node1" presStyleIdx="0" presStyleCnt="9" custScaleX="119264" custScaleY="113995" custRadScaleRad="94241" custRadScaleInc="-5516">
        <dgm:presLayoutVars>
          <dgm:bulletEnabled val="1"/>
        </dgm:presLayoutVars>
      </dgm:prSet>
      <dgm:spPr/>
      <dgm:t>
        <a:bodyPr/>
        <a:lstStyle/>
        <a:p>
          <a:endParaRPr lang="sv-SE"/>
        </a:p>
      </dgm:t>
    </dgm:pt>
    <dgm:pt modelId="{538EA73A-28CB-4D7A-8E7E-852686A03ABA}" type="pres">
      <dgm:prSet presAssocID="{32468E71-547D-450F-8354-7C10C9751D71}" presName="Name9" presStyleLbl="parChTrans1D2" presStyleIdx="1" presStyleCnt="9"/>
      <dgm:spPr/>
      <dgm:t>
        <a:bodyPr/>
        <a:lstStyle/>
        <a:p>
          <a:endParaRPr lang="sv-SE"/>
        </a:p>
      </dgm:t>
    </dgm:pt>
    <dgm:pt modelId="{7B09FCFF-A6D7-41DE-9122-3F6141D22168}" type="pres">
      <dgm:prSet presAssocID="{32468E71-547D-450F-8354-7C10C9751D71}" presName="connTx" presStyleLbl="parChTrans1D2" presStyleIdx="1" presStyleCnt="9"/>
      <dgm:spPr/>
      <dgm:t>
        <a:bodyPr/>
        <a:lstStyle/>
        <a:p>
          <a:endParaRPr lang="sv-SE"/>
        </a:p>
      </dgm:t>
    </dgm:pt>
    <dgm:pt modelId="{15BAC12B-13E5-4D02-8B58-BB9AFFD990ED}" type="pres">
      <dgm:prSet presAssocID="{3C87D892-5006-4B8C-8F04-548ADDD392E8}" presName="node" presStyleLbl="node1" presStyleIdx="1" presStyleCnt="9" custScaleX="129085" custScaleY="117824">
        <dgm:presLayoutVars>
          <dgm:bulletEnabled val="1"/>
        </dgm:presLayoutVars>
      </dgm:prSet>
      <dgm:spPr/>
      <dgm:t>
        <a:bodyPr/>
        <a:lstStyle/>
        <a:p>
          <a:endParaRPr lang="sv-SE"/>
        </a:p>
      </dgm:t>
    </dgm:pt>
    <dgm:pt modelId="{D76F1592-C585-46DD-861D-E9D07C93E8FE}" type="pres">
      <dgm:prSet presAssocID="{B05B3BCE-E7FB-44AE-A817-0187A616A4E9}" presName="Name9" presStyleLbl="parChTrans1D2" presStyleIdx="2" presStyleCnt="9"/>
      <dgm:spPr/>
      <dgm:t>
        <a:bodyPr/>
        <a:lstStyle/>
        <a:p>
          <a:endParaRPr lang="sv-SE"/>
        </a:p>
      </dgm:t>
    </dgm:pt>
    <dgm:pt modelId="{E6B49BAB-DFAE-47C4-90DF-23420BA3FACA}" type="pres">
      <dgm:prSet presAssocID="{B05B3BCE-E7FB-44AE-A817-0187A616A4E9}" presName="connTx" presStyleLbl="parChTrans1D2" presStyleIdx="2" presStyleCnt="9"/>
      <dgm:spPr/>
      <dgm:t>
        <a:bodyPr/>
        <a:lstStyle/>
        <a:p>
          <a:endParaRPr lang="sv-SE"/>
        </a:p>
      </dgm:t>
    </dgm:pt>
    <dgm:pt modelId="{E4E381E6-16B7-4F7F-80D2-62FB88A9A9E0}" type="pres">
      <dgm:prSet presAssocID="{D6709F29-74F1-49A4-AA0F-B468673B49D6}" presName="node" presStyleLbl="node1" presStyleIdx="2" presStyleCnt="9" custScaleX="139542" custScaleY="140699">
        <dgm:presLayoutVars>
          <dgm:bulletEnabled val="1"/>
        </dgm:presLayoutVars>
      </dgm:prSet>
      <dgm:spPr/>
      <dgm:t>
        <a:bodyPr/>
        <a:lstStyle/>
        <a:p>
          <a:endParaRPr lang="sv-SE"/>
        </a:p>
      </dgm:t>
    </dgm:pt>
    <dgm:pt modelId="{90667978-6BFE-4F47-91CA-5BDB8460D6A3}" type="pres">
      <dgm:prSet presAssocID="{AA571184-B7CC-4559-9CBC-17EC47B4C6D8}" presName="Name9" presStyleLbl="parChTrans1D2" presStyleIdx="3" presStyleCnt="9"/>
      <dgm:spPr/>
      <dgm:t>
        <a:bodyPr/>
        <a:lstStyle/>
        <a:p>
          <a:endParaRPr lang="sv-SE"/>
        </a:p>
      </dgm:t>
    </dgm:pt>
    <dgm:pt modelId="{D2C68DDF-9370-40DD-AF4E-5FE08450FC13}" type="pres">
      <dgm:prSet presAssocID="{AA571184-B7CC-4559-9CBC-17EC47B4C6D8}" presName="connTx" presStyleLbl="parChTrans1D2" presStyleIdx="3" presStyleCnt="9"/>
      <dgm:spPr/>
      <dgm:t>
        <a:bodyPr/>
        <a:lstStyle/>
        <a:p>
          <a:endParaRPr lang="sv-SE"/>
        </a:p>
      </dgm:t>
    </dgm:pt>
    <dgm:pt modelId="{9A7535DA-A68E-4407-BBF6-2467D47F4017}" type="pres">
      <dgm:prSet presAssocID="{4DF6DABE-4FD3-43A9-A11E-B437132B970A}" presName="node" presStyleLbl="node1" presStyleIdx="3" presStyleCnt="9" custScaleX="130382" custScaleY="125556">
        <dgm:presLayoutVars>
          <dgm:bulletEnabled val="1"/>
        </dgm:presLayoutVars>
      </dgm:prSet>
      <dgm:spPr/>
      <dgm:t>
        <a:bodyPr/>
        <a:lstStyle/>
        <a:p>
          <a:endParaRPr lang="sv-SE"/>
        </a:p>
      </dgm:t>
    </dgm:pt>
    <dgm:pt modelId="{E0A3285E-BA23-4F05-801D-24070972C1B8}" type="pres">
      <dgm:prSet presAssocID="{C8324CBA-666B-4860-88D2-72FBF78CEF5C}" presName="Name9" presStyleLbl="parChTrans1D2" presStyleIdx="4" presStyleCnt="9"/>
      <dgm:spPr/>
      <dgm:t>
        <a:bodyPr/>
        <a:lstStyle/>
        <a:p>
          <a:endParaRPr lang="sv-SE"/>
        </a:p>
      </dgm:t>
    </dgm:pt>
    <dgm:pt modelId="{1F13F587-DD15-4D0A-A40E-5DA5676E4AAD}" type="pres">
      <dgm:prSet presAssocID="{C8324CBA-666B-4860-88D2-72FBF78CEF5C}" presName="connTx" presStyleLbl="parChTrans1D2" presStyleIdx="4" presStyleCnt="9"/>
      <dgm:spPr/>
      <dgm:t>
        <a:bodyPr/>
        <a:lstStyle/>
        <a:p>
          <a:endParaRPr lang="sv-SE"/>
        </a:p>
      </dgm:t>
    </dgm:pt>
    <dgm:pt modelId="{4884A8A2-D55E-4EA4-9D2D-0FF886C01EA8}" type="pres">
      <dgm:prSet presAssocID="{6D1BCF19-0477-4EF4-8598-350BDFEF2D66}" presName="node" presStyleLbl="node1" presStyleIdx="4" presStyleCnt="9" custScaleX="119155" custScaleY="127036" custRadScaleRad="98274" custRadScaleInc="-1834">
        <dgm:presLayoutVars>
          <dgm:bulletEnabled val="1"/>
        </dgm:presLayoutVars>
      </dgm:prSet>
      <dgm:spPr/>
      <dgm:t>
        <a:bodyPr/>
        <a:lstStyle/>
        <a:p>
          <a:endParaRPr lang="sv-SE"/>
        </a:p>
      </dgm:t>
    </dgm:pt>
    <dgm:pt modelId="{F2C2EE79-4ABA-4171-8CBE-18B6792C6EF4}" type="pres">
      <dgm:prSet presAssocID="{D99227E8-984C-446A-9F2A-064E784F8624}" presName="Name9" presStyleLbl="parChTrans1D2" presStyleIdx="5" presStyleCnt="9"/>
      <dgm:spPr/>
      <dgm:t>
        <a:bodyPr/>
        <a:lstStyle/>
        <a:p>
          <a:endParaRPr lang="sv-SE"/>
        </a:p>
      </dgm:t>
    </dgm:pt>
    <dgm:pt modelId="{BEA13A52-4552-417F-A883-6010BDA434E0}" type="pres">
      <dgm:prSet presAssocID="{D99227E8-984C-446A-9F2A-064E784F8624}" presName="connTx" presStyleLbl="parChTrans1D2" presStyleIdx="5" presStyleCnt="9"/>
      <dgm:spPr/>
      <dgm:t>
        <a:bodyPr/>
        <a:lstStyle/>
        <a:p>
          <a:endParaRPr lang="sv-SE"/>
        </a:p>
      </dgm:t>
    </dgm:pt>
    <dgm:pt modelId="{18AD89B7-A056-461E-990F-21805FA2B231}" type="pres">
      <dgm:prSet presAssocID="{48CDFBCC-0C5A-46CB-A471-1E4D2FF6C701}" presName="node" presStyleLbl="node1" presStyleIdx="5" presStyleCnt="9" custScaleX="119329" custScaleY="117783">
        <dgm:presLayoutVars>
          <dgm:bulletEnabled val="1"/>
        </dgm:presLayoutVars>
      </dgm:prSet>
      <dgm:spPr/>
      <dgm:t>
        <a:bodyPr/>
        <a:lstStyle/>
        <a:p>
          <a:endParaRPr lang="sv-SE"/>
        </a:p>
      </dgm:t>
    </dgm:pt>
    <dgm:pt modelId="{943DB6A8-4340-409E-B7C1-F96D91D0F680}" type="pres">
      <dgm:prSet presAssocID="{7E2AA246-8A30-40F7-A6B9-DD5850709FC6}" presName="Name9" presStyleLbl="parChTrans1D2" presStyleIdx="6" presStyleCnt="9"/>
      <dgm:spPr/>
      <dgm:t>
        <a:bodyPr/>
        <a:lstStyle/>
        <a:p>
          <a:endParaRPr lang="sv-SE"/>
        </a:p>
      </dgm:t>
    </dgm:pt>
    <dgm:pt modelId="{A450317A-FD36-46CD-9D24-7079072FF76E}" type="pres">
      <dgm:prSet presAssocID="{7E2AA246-8A30-40F7-A6B9-DD5850709FC6}" presName="connTx" presStyleLbl="parChTrans1D2" presStyleIdx="6" presStyleCnt="9"/>
      <dgm:spPr/>
      <dgm:t>
        <a:bodyPr/>
        <a:lstStyle/>
        <a:p>
          <a:endParaRPr lang="sv-SE"/>
        </a:p>
      </dgm:t>
    </dgm:pt>
    <dgm:pt modelId="{F83E2397-AAD9-41E0-A5BF-FEC410A2DD51}" type="pres">
      <dgm:prSet presAssocID="{A4BB621E-BDFE-434B-81E5-65C4A2EB08B7}" presName="node" presStyleLbl="node1" presStyleIdx="6" presStyleCnt="9" custScaleX="129025" custScaleY="127838">
        <dgm:presLayoutVars>
          <dgm:bulletEnabled val="1"/>
        </dgm:presLayoutVars>
      </dgm:prSet>
      <dgm:spPr/>
      <dgm:t>
        <a:bodyPr/>
        <a:lstStyle/>
        <a:p>
          <a:endParaRPr lang="sv-SE"/>
        </a:p>
      </dgm:t>
    </dgm:pt>
    <dgm:pt modelId="{0A92EF47-ED21-4E45-B51F-1E345419DECE}" type="pres">
      <dgm:prSet presAssocID="{D2067884-00FB-4931-97D4-BDEEB54F1F00}" presName="Name9" presStyleLbl="parChTrans1D2" presStyleIdx="7" presStyleCnt="9"/>
      <dgm:spPr/>
      <dgm:t>
        <a:bodyPr/>
        <a:lstStyle/>
        <a:p>
          <a:endParaRPr lang="sv-SE"/>
        </a:p>
      </dgm:t>
    </dgm:pt>
    <dgm:pt modelId="{ED431C94-1755-4ACF-9177-7B24748E65E3}" type="pres">
      <dgm:prSet presAssocID="{D2067884-00FB-4931-97D4-BDEEB54F1F00}" presName="connTx" presStyleLbl="parChTrans1D2" presStyleIdx="7" presStyleCnt="9"/>
      <dgm:spPr/>
      <dgm:t>
        <a:bodyPr/>
        <a:lstStyle/>
        <a:p>
          <a:endParaRPr lang="sv-SE"/>
        </a:p>
      </dgm:t>
    </dgm:pt>
    <dgm:pt modelId="{FEFAF592-428A-4FCE-8587-DBA09C411A14}" type="pres">
      <dgm:prSet presAssocID="{6C372638-F3B6-4C6E-A81E-96EBC75EA0C4}" presName="node" presStyleLbl="node1" presStyleIdx="7" presStyleCnt="9" custScaleX="121453" custScaleY="119131" custRadScaleRad="101192" custRadScaleInc="-766">
        <dgm:presLayoutVars>
          <dgm:bulletEnabled val="1"/>
        </dgm:presLayoutVars>
      </dgm:prSet>
      <dgm:spPr/>
      <dgm:t>
        <a:bodyPr/>
        <a:lstStyle/>
        <a:p>
          <a:endParaRPr lang="sv-SE"/>
        </a:p>
      </dgm:t>
    </dgm:pt>
    <dgm:pt modelId="{014FE617-3C36-42F4-8DEF-A141DFC93423}" type="pres">
      <dgm:prSet presAssocID="{6EC11923-4A34-4426-8FE4-E102358D5E1F}" presName="Name9" presStyleLbl="parChTrans1D2" presStyleIdx="8" presStyleCnt="9"/>
      <dgm:spPr/>
      <dgm:t>
        <a:bodyPr/>
        <a:lstStyle/>
        <a:p>
          <a:endParaRPr lang="sv-SE"/>
        </a:p>
      </dgm:t>
    </dgm:pt>
    <dgm:pt modelId="{317A27D7-7F29-41BF-B7F7-1C38A2DA27D6}" type="pres">
      <dgm:prSet presAssocID="{6EC11923-4A34-4426-8FE4-E102358D5E1F}" presName="connTx" presStyleLbl="parChTrans1D2" presStyleIdx="8" presStyleCnt="9"/>
      <dgm:spPr/>
      <dgm:t>
        <a:bodyPr/>
        <a:lstStyle/>
        <a:p>
          <a:endParaRPr lang="sv-SE"/>
        </a:p>
      </dgm:t>
    </dgm:pt>
    <dgm:pt modelId="{D7EE555D-82A0-43BB-86FA-A8B1E6DDFDA8}" type="pres">
      <dgm:prSet presAssocID="{CF5411A0-20DA-4F0F-B673-F48FB80D3905}" presName="node" presStyleLbl="node1" presStyleIdx="8" presStyleCnt="9" custScaleX="127906" custScaleY="116899" custRadScaleRad="103253" custRadScaleInc="-8000">
        <dgm:presLayoutVars>
          <dgm:bulletEnabled val="1"/>
        </dgm:presLayoutVars>
      </dgm:prSet>
      <dgm:spPr/>
      <dgm:t>
        <a:bodyPr/>
        <a:lstStyle/>
        <a:p>
          <a:endParaRPr lang="sv-SE"/>
        </a:p>
      </dgm:t>
    </dgm:pt>
  </dgm:ptLst>
  <dgm:cxnLst>
    <dgm:cxn modelId="{FD05C8DF-D1C6-424C-AE92-0F0113015DDC}" type="presOf" srcId="{D6709F29-74F1-49A4-AA0F-B468673B49D6}" destId="{E4E381E6-16B7-4F7F-80D2-62FB88A9A9E0}" srcOrd="0" destOrd="0" presId="urn:microsoft.com/office/officeart/2005/8/layout/radial1"/>
    <dgm:cxn modelId="{704B732D-17B2-4E3D-981B-B6AE00F1E023}" type="presOf" srcId="{C8324CBA-666B-4860-88D2-72FBF78CEF5C}" destId="{E0A3285E-BA23-4F05-801D-24070972C1B8}" srcOrd="0" destOrd="0" presId="urn:microsoft.com/office/officeart/2005/8/layout/radial1"/>
    <dgm:cxn modelId="{9323B82F-EB20-4321-8834-246091A8E695}" type="presOf" srcId="{6C372638-F3B6-4C6E-A81E-96EBC75EA0C4}" destId="{FEFAF592-428A-4FCE-8587-DBA09C411A14}" srcOrd="0" destOrd="0" presId="urn:microsoft.com/office/officeart/2005/8/layout/radial1"/>
    <dgm:cxn modelId="{8EB3693B-2EA8-406B-88A5-14532E930E08}" type="presOf" srcId="{7909D83D-D83A-4C31-A2D0-A910C136DF50}" destId="{39039D57-2181-42A5-8F2E-D20D88BE910F}" srcOrd="0" destOrd="0" presId="urn:microsoft.com/office/officeart/2005/8/layout/radial1"/>
    <dgm:cxn modelId="{EF7257F9-0D7B-4A6C-9ABA-D360790CD610}" type="presOf" srcId="{DCE653D9-6C03-4A06-954A-439EFE5A2833}" destId="{82E8AAF1-8445-44C3-8050-FF672046F822}" srcOrd="0" destOrd="0" presId="urn:microsoft.com/office/officeart/2005/8/layout/radial1"/>
    <dgm:cxn modelId="{742BA480-7595-4FA6-A64A-2A36AE822304}" type="presOf" srcId="{D2067884-00FB-4931-97D4-BDEEB54F1F00}" destId="{ED431C94-1755-4ACF-9177-7B24748E65E3}" srcOrd="1" destOrd="0" presId="urn:microsoft.com/office/officeart/2005/8/layout/radial1"/>
    <dgm:cxn modelId="{9E977ACF-4FBB-485C-B020-375A764732D4}" type="presOf" srcId="{B05B3BCE-E7FB-44AE-A817-0187A616A4E9}" destId="{D76F1592-C585-46DD-861D-E9D07C93E8FE}" srcOrd="0" destOrd="0" presId="urn:microsoft.com/office/officeart/2005/8/layout/radial1"/>
    <dgm:cxn modelId="{A24D3C3F-15C8-400E-953D-60F178C0A067}" type="presOf" srcId="{CF7652E7-1AE4-4DF4-9D26-5D239B8771BD}" destId="{F387A1B4-3B9C-4420-A70B-1C24B9F6DBDA}" srcOrd="0" destOrd="0" presId="urn:microsoft.com/office/officeart/2005/8/layout/radial1"/>
    <dgm:cxn modelId="{61FA9F9E-D138-46E4-92D1-BD97BC4334CD}" type="presOf" srcId="{6D1BCF19-0477-4EF4-8598-350BDFEF2D66}" destId="{4884A8A2-D55E-4EA4-9D2D-0FF886C01EA8}" srcOrd="0" destOrd="0" presId="urn:microsoft.com/office/officeart/2005/8/layout/radial1"/>
    <dgm:cxn modelId="{B7D75B57-9B22-4A07-9DAB-D11348B907A7}" srcId="{DCE653D9-6C03-4A06-954A-439EFE5A2833}" destId="{3C87D892-5006-4B8C-8F04-548ADDD392E8}" srcOrd="1" destOrd="0" parTransId="{32468E71-547D-450F-8354-7C10C9751D71}" sibTransId="{CBCCA336-C7F2-4FA2-9DBC-FC9751195D97}"/>
    <dgm:cxn modelId="{AFA84E70-7FFD-44D5-B155-985E98BC9C7F}" type="presOf" srcId="{A4BB621E-BDFE-434B-81E5-65C4A2EB08B7}" destId="{F83E2397-AAD9-41E0-A5BF-FEC410A2DD51}" srcOrd="0" destOrd="0" presId="urn:microsoft.com/office/officeart/2005/8/layout/radial1"/>
    <dgm:cxn modelId="{23430312-E783-451A-B782-6427FE4181F8}" srcId="{DCE653D9-6C03-4A06-954A-439EFE5A2833}" destId="{4DF6DABE-4FD3-43A9-A11E-B437132B970A}" srcOrd="3" destOrd="0" parTransId="{AA571184-B7CC-4559-9CBC-17EC47B4C6D8}" sibTransId="{8FFB25A5-9CC2-4443-9C48-D673F9798AD9}"/>
    <dgm:cxn modelId="{99DDAB5D-FA10-4476-8CB6-2A43AB2B8963}" srcId="{DCE653D9-6C03-4A06-954A-439EFE5A2833}" destId="{CF5411A0-20DA-4F0F-B673-F48FB80D3905}" srcOrd="8" destOrd="0" parTransId="{6EC11923-4A34-4426-8FE4-E102358D5E1F}" sibTransId="{1A85B325-D033-4FD7-B0AA-94F925DE6EEA}"/>
    <dgm:cxn modelId="{3932E332-A5E1-425E-815A-1D4234FB3FB8}" srcId="{DCE653D9-6C03-4A06-954A-439EFE5A2833}" destId="{6D1BCF19-0477-4EF4-8598-350BDFEF2D66}" srcOrd="4" destOrd="0" parTransId="{C8324CBA-666B-4860-88D2-72FBF78CEF5C}" sibTransId="{8AABCB4F-F1A4-40C8-9971-BDC0E04F540D}"/>
    <dgm:cxn modelId="{AA0655E3-B36B-4F6A-BBFC-FC6DD13C25BC}" srcId="{DCE653D9-6C03-4A06-954A-439EFE5A2833}" destId="{CF7652E7-1AE4-4DF4-9D26-5D239B8771BD}" srcOrd="0" destOrd="0" parTransId="{7909D83D-D83A-4C31-A2D0-A910C136DF50}" sibTransId="{FEBE343A-59EC-4687-A727-00A547A9C755}"/>
    <dgm:cxn modelId="{DE42A0E6-B393-4AC2-8178-DBA0019416A9}" type="presOf" srcId="{32468E71-547D-450F-8354-7C10C9751D71}" destId="{7B09FCFF-A6D7-41DE-9122-3F6141D22168}" srcOrd="1" destOrd="0" presId="urn:microsoft.com/office/officeart/2005/8/layout/radial1"/>
    <dgm:cxn modelId="{CE010F86-5EB0-4C3D-B133-744EA95C8764}" type="presOf" srcId="{C8324CBA-666B-4860-88D2-72FBF78CEF5C}" destId="{1F13F587-DD15-4D0A-A40E-5DA5676E4AAD}" srcOrd="1" destOrd="0" presId="urn:microsoft.com/office/officeart/2005/8/layout/radial1"/>
    <dgm:cxn modelId="{81D768D5-6185-4ACD-9F6D-E10BA32CF94E}" type="presOf" srcId="{6EC11923-4A34-4426-8FE4-E102358D5E1F}" destId="{014FE617-3C36-42F4-8DEF-A141DFC93423}" srcOrd="0" destOrd="0" presId="urn:microsoft.com/office/officeart/2005/8/layout/radial1"/>
    <dgm:cxn modelId="{AE35C6FD-54FE-4E17-B14E-15752E879560}" srcId="{E11B2BCA-EA69-4045-A9EA-918F96AE9743}" destId="{DCE653D9-6C03-4A06-954A-439EFE5A2833}" srcOrd="0" destOrd="0" parTransId="{E308691F-B4F7-4A87-86EE-306D7E4C7440}" sibTransId="{9F13B9CF-D814-48FC-B034-77D8515ED030}"/>
    <dgm:cxn modelId="{71519A11-21CB-4CBA-BC77-7D23B28A8902}" type="presOf" srcId="{D99227E8-984C-446A-9F2A-064E784F8624}" destId="{BEA13A52-4552-417F-A883-6010BDA434E0}" srcOrd="1" destOrd="0" presId="urn:microsoft.com/office/officeart/2005/8/layout/radial1"/>
    <dgm:cxn modelId="{CB6E7905-2743-4F74-B2D2-2FB7B5B967DC}" type="presOf" srcId="{D99227E8-984C-446A-9F2A-064E784F8624}" destId="{F2C2EE79-4ABA-4171-8CBE-18B6792C6EF4}" srcOrd="0" destOrd="0" presId="urn:microsoft.com/office/officeart/2005/8/layout/radial1"/>
    <dgm:cxn modelId="{A1BD05A1-A2E6-4D56-A25A-444264111204}" type="presOf" srcId="{D2067884-00FB-4931-97D4-BDEEB54F1F00}" destId="{0A92EF47-ED21-4E45-B51F-1E345419DECE}" srcOrd="0" destOrd="0" presId="urn:microsoft.com/office/officeart/2005/8/layout/radial1"/>
    <dgm:cxn modelId="{AC836ED1-7AFC-4D61-92A6-C87EF73E6417}" type="presOf" srcId="{E11B2BCA-EA69-4045-A9EA-918F96AE9743}" destId="{3F5DA520-0F48-4A18-87D5-E708BE97BFA3}" srcOrd="0" destOrd="0" presId="urn:microsoft.com/office/officeart/2005/8/layout/radial1"/>
    <dgm:cxn modelId="{DC864BA1-C989-47F1-860F-8E3AC9B8FD84}" type="presOf" srcId="{6EC11923-4A34-4426-8FE4-E102358D5E1F}" destId="{317A27D7-7F29-41BF-B7F7-1C38A2DA27D6}" srcOrd="1" destOrd="0" presId="urn:microsoft.com/office/officeart/2005/8/layout/radial1"/>
    <dgm:cxn modelId="{F236FEDE-8068-443A-BABD-B6904BC55CDA}" srcId="{DCE653D9-6C03-4A06-954A-439EFE5A2833}" destId="{6C372638-F3B6-4C6E-A81E-96EBC75EA0C4}" srcOrd="7" destOrd="0" parTransId="{D2067884-00FB-4931-97D4-BDEEB54F1F00}" sibTransId="{AACC509E-6A45-48FC-B9E6-4274DE68994D}"/>
    <dgm:cxn modelId="{DFFA28B2-D43F-4619-9BA4-DF6F025601CD}" type="presOf" srcId="{32468E71-547D-450F-8354-7C10C9751D71}" destId="{538EA73A-28CB-4D7A-8E7E-852686A03ABA}" srcOrd="0" destOrd="0" presId="urn:microsoft.com/office/officeart/2005/8/layout/radial1"/>
    <dgm:cxn modelId="{F6298A21-4CCE-4BD8-BEEC-4F609FFFFABB}" type="presOf" srcId="{CF5411A0-20DA-4F0F-B673-F48FB80D3905}" destId="{D7EE555D-82A0-43BB-86FA-A8B1E6DDFDA8}" srcOrd="0" destOrd="0" presId="urn:microsoft.com/office/officeart/2005/8/layout/radial1"/>
    <dgm:cxn modelId="{8588A5DA-F885-4C12-9398-C66F286F6EE5}" type="presOf" srcId="{AA571184-B7CC-4559-9CBC-17EC47B4C6D8}" destId="{90667978-6BFE-4F47-91CA-5BDB8460D6A3}" srcOrd="0" destOrd="0" presId="urn:microsoft.com/office/officeart/2005/8/layout/radial1"/>
    <dgm:cxn modelId="{C977B06E-B113-4E17-8841-AB671A9C26F2}" type="presOf" srcId="{3C87D892-5006-4B8C-8F04-548ADDD392E8}" destId="{15BAC12B-13E5-4D02-8B58-BB9AFFD990ED}" srcOrd="0" destOrd="0" presId="urn:microsoft.com/office/officeart/2005/8/layout/radial1"/>
    <dgm:cxn modelId="{72C8A8AA-BF24-46A0-8214-DDB9401FFDAB}" srcId="{DCE653D9-6C03-4A06-954A-439EFE5A2833}" destId="{D6709F29-74F1-49A4-AA0F-B468673B49D6}" srcOrd="2" destOrd="0" parTransId="{B05B3BCE-E7FB-44AE-A817-0187A616A4E9}" sibTransId="{5529FD10-C8AA-4732-A1C9-1E22401C9DC9}"/>
    <dgm:cxn modelId="{E0A20489-6E76-4BCF-B006-34B2FE7A8749}" type="presOf" srcId="{B05B3BCE-E7FB-44AE-A817-0187A616A4E9}" destId="{E6B49BAB-DFAE-47C4-90DF-23420BA3FACA}" srcOrd="1" destOrd="0" presId="urn:microsoft.com/office/officeart/2005/8/layout/radial1"/>
    <dgm:cxn modelId="{7E180F25-5950-47E6-A6E4-A72C138F9535}" srcId="{DCE653D9-6C03-4A06-954A-439EFE5A2833}" destId="{48CDFBCC-0C5A-46CB-A471-1E4D2FF6C701}" srcOrd="5" destOrd="0" parTransId="{D99227E8-984C-446A-9F2A-064E784F8624}" sibTransId="{F3911FEA-42E9-422D-BC88-85053210B651}"/>
    <dgm:cxn modelId="{18221A0E-8E3F-4157-AB96-3551664FD301}" type="presOf" srcId="{7E2AA246-8A30-40F7-A6B9-DD5850709FC6}" destId="{A450317A-FD36-46CD-9D24-7079072FF76E}" srcOrd="1" destOrd="0" presId="urn:microsoft.com/office/officeart/2005/8/layout/radial1"/>
    <dgm:cxn modelId="{3D8238A2-D7BE-4866-B525-258C05548217}" type="presOf" srcId="{4DF6DABE-4FD3-43A9-A11E-B437132B970A}" destId="{9A7535DA-A68E-4407-BBF6-2467D47F4017}" srcOrd="0" destOrd="0" presId="urn:microsoft.com/office/officeart/2005/8/layout/radial1"/>
    <dgm:cxn modelId="{1B73CC56-B66E-45ED-985A-CCB1A786C04F}" type="presOf" srcId="{AA571184-B7CC-4559-9CBC-17EC47B4C6D8}" destId="{D2C68DDF-9370-40DD-AF4E-5FE08450FC13}" srcOrd="1" destOrd="0" presId="urn:microsoft.com/office/officeart/2005/8/layout/radial1"/>
    <dgm:cxn modelId="{DD874D12-4EFC-4CE7-9751-74CCE63B966A}" type="presOf" srcId="{48CDFBCC-0C5A-46CB-A471-1E4D2FF6C701}" destId="{18AD89B7-A056-461E-990F-21805FA2B231}" srcOrd="0" destOrd="0" presId="urn:microsoft.com/office/officeart/2005/8/layout/radial1"/>
    <dgm:cxn modelId="{F06BD82F-6D08-42F7-B487-F5F86D8EB281}" type="presOf" srcId="{7909D83D-D83A-4C31-A2D0-A910C136DF50}" destId="{02A6F6A7-5138-46EC-80BE-0BE8529B436D}" srcOrd="1" destOrd="0" presId="urn:microsoft.com/office/officeart/2005/8/layout/radial1"/>
    <dgm:cxn modelId="{B9A286A2-C1B6-45EE-BC80-AA65BEDDE0BA}" srcId="{DCE653D9-6C03-4A06-954A-439EFE5A2833}" destId="{A4BB621E-BDFE-434B-81E5-65C4A2EB08B7}" srcOrd="6" destOrd="0" parTransId="{7E2AA246-8A30-40F7-A6B9-DD5850709FC6}" sibTransId="{D9049DCD-07FB-4F19-A0D6-56FEA9CB1358}"/>
    <dgm:cxn modelId="{B0F070D6-B8AB-4EE0-8EC8-D9AE7432386D}" type="presOf" srcId="{7E2AA246-8A30-40F7-A6B9-DD5850709FC6}" destId="{943DB6A8-4340-409E-B7C1-F96D91D0F680}" srcOrd="0" destOrd="0" presId="urn:microsoft.com/office/officeart/2005/8/layout/radial1"/>
    <dgm:cxn modelId="{F236420F-55D1-4990-8651-F19837E529D4}" type="presParOf" srcId="{3F5DA520-0F48-4A18-87D5-E708BE97BFA3}" destId="{82E8AAF1-8445-44C3-8050-FF672046F822}" srcOrd="0" destOrd="0" presId="urn:microsoft.com/office/officeart/2005/8/layout/radial1"/>
    <dgm:cxn modelId="{4F5906A2-027F-4156-A228-C843EED3BEB3}" type="presParOf" srcId="{3F5DA520-0F48-4A18-87D5-E708BE97BFA3}" destId="{39039D57-2181-42A5-8F2E-D20D88BE910F}" srcOrd="1" destOrd="0" presId="urn:microsoft.com/office/officeart/2005/8/layout/radial1"/>
    <dgm:cxn modelId="{602A368E-3CFA-4F30-988B-01D7B697FD53}" type="presParOf" srcId="{39039D57-2181-42A5-8F2E-D20D88BE910F}" destId="{02A6F6A7-5138-46EC-80BE-0BE8529B436D}" srcOrd="0" destOrd="0" presId="urn:microsoft.com/office/officeart/2005/8/layout/radial1"/>
    <dgm:cxn modelId="{58614E6D-8ED9-4ECA-89F2-7EA75FB4FE5F}" type="presParOf" srcId="{3F5DA520-0F48-4A18-87D5-E708BE97BFA3}" destId="{F387A1B4-3B9C-4420-A70B-1C24B9F6DBDA}" srcOrd="2" destOrd="0" presId="urn:microsoft.com/office/officeart/2005/8/layout/radial1"/>
    <dgm:cxn modelId="{BAEA8A0C-41BC-475B-8765-EDE7A876A35A}" type="presParOf" srcId="{3F5DA520-0F48-4A18-87D5-E708BE97BFA3}" destId="{538EA73A-28CB-4D7A-8E7E-852686A03ABA}" srcOrd="3" destOrd="0" presId="urn:microsoft.com/office/officeart/2005/8/layout/radial1"/>
    <dgm:cxn modelId="{4462013A-142C-4E03-9A72-28401E1E8A0F}" type="presParOf" srcId="{538EA73A-28CB-4D7A-8E7E-852686A03ABA}" destId="{7B09FCFF-A6D7-41DE-9122-3F6141D22168}" srcOrd="0" destOrd="0" presId="urn:microsoft.com/office/officeart/2005/8/layout/radial1"/>
    <dgm:cxn modelId="{CBA6D93D-8A5B-42D0-99A3-C92F9AF00B92}" type="presParOf" srcId="{3F5DA520-0F48-4A18-87D5-E708BE97BFA3}" destId="{15BAC12B-13E5-4D02-8B58-BB9AFFD990ED}" srcOrd="4" destOrd="0" presId="urn:microsoft.com/office/officeart/2005/8/layout/radial1"/>
    <dgm:cxn modelId="{716C154F-116D-4626-B351-240CF444F441}" type="presParOf" srcId="{3F5DA520-0F48-4A18-87D5-E708BE97BFA3}" destId="{D76F1592-C585-46DD-861D-E9D07C93E8FE}" srcOrd="5" destOrd="0" presId="urn:microsoft.com/office/officeart/2005/8/layout/radial1"/>
    <dgm:cxn modelId="{0941FAA0-A8ED-498C-8527-971FEEE4CE65}" type="presParOf" srcId="{D76F1592-C585-46DD-861D-E9D07C93E8FE}" destId="{E6B49BAB-DFAE-47C4-90DF-23420BA3FACA}" srcOrd="0" destOrd="0" presId="urn:microsoft.com/office/officeart/2005/8/layout/radial1"/>
    <dgm:cxn modelId="{6BA5AE51-51D3-479D-8284-A275F751E771}" type="presParOf" srcId="{3F5DA520-0F48-4A18-87D5-E708BE97BFA3}" destId="{E4E381E6-16B7-4F7F-80D2-62FB88A9A9E0}" srcOrd="6" destOrd="0" presId="urn:microsoft.com/office/officeart/2005/8/layout/radial1"/>
    <dgm:cxn modelId="{AD947167-0FF4-490E-ABCD-380FCEAEC568}" type="presParOf" srcId="{3F5DA520-0F48-4A18-87D5-E708BE97BFA3}" destId="{90667978-6BFE-4F47-91CA-5BDB8460D6A3}" srcOrd="7" destOrd="0" presId="urn:microsoft.com/office/officeart/2005/8/layout/radial1"/>
    <dgm:cxn modelId="{6D144805-D78E-487F-A000-57ADED39EF0E}" type="presParOf" srcId="{90667978-6BFE-4F47-91CA-5BDB8460D6A3}" destId="{D2C68DDF-9370-40DD-AF4E-5FE08450FC13}" srcOrd="0" destOrd="0" presId="urn:microsoft.com/office/officeart/2005/8/layout/radial1"/>
    <dgm:cxn modelId="{54F8321B-BCA9-48B3-A127-43935FE1798B}" type="presParOf" srcId="{3F5DA520-0F48-4A18-87D5-E708BE97BFA3}" destId="{9A7535DA-A68E-4407-BBF6-2467D47F4017}" srcOrd="8" destOrd="0" presId="urn:microsoft.com/office/officeart/2005/8/layout/radial1"/>
    <dgm:cxn modelId="{55860F8E-F0C4-4F44-85B6-91AF28BACF0D}" type="presParOf" srcId="{3F5DA520-0F48-4A18-87D5-E708BE97BFA3}" destId="{E0A3285E-BA23-4F05-801D-24070972C1B8}" srcOrd="9" destOrd="0" presId="urn:microsoft.com/office/officeart/2005/8/layout/radial1"/>
    <dgm:cxn modelId="{EBDA03A5-E027-497C-9CD6-32FE78D79083}" type="presParOf" srcId="{E0A3285E-BA23-4F05-801D-24070972C1B8}" destId="{1F13F587-DD15-4D0A-A40E-5DA5676E4AAD}" srcOrd="0" destOrd="0" presId="urn:microsoft.com/office/officeart/2005/8/layout/radial1"/>
    <dgm:cxn modelId="{76698477-CD81-4488-ACC3-8F80A8F4A46C}" type="presParOf" srcId="{3F5DA520-0F48-4A18-87D5-E708BE97BFA3}" destId="{4884A8A2-D55E-4EA4-9D2D-0FF886C01EA8}" srcOrd="10" destOrd="0" presId="urn:microsoft.com/office/officeart/2005/8/layout/radial1"/>
    <dgm:cxn modelId="{E118A1B1-CC15-4BD1-98EB-BD9084FEFBCA}" type="presParOf" srcId="{3F5DA520-0F48-4A18-87D5-E708BE97BFA3}" destId="{F2C2EE79-4ABA-4171-8CBE-18B6792C6EF4}" srcOrd="11" destOrd="0" presId="urn:microsoft.com/office/officeart/2005/8/layout/radial1"/>
    <dgm:cxn modelId="{77C390E2-4A10-45E2-B04A-EA0E819F07D1}" type="presParOf" srcId="{F2C2EE79-4ABA-4171-8CBE-18B6792C6EF4}" destId="{BEA13A52-4552-417F-A883-6010BDA434E0}" srcOrd="0" destOrd="0" presId="urn:microsoft.com/office/officeart/2005/8/layout/radial1"/>
    <dgm:cxn modelId="{1063616A-0AD8-4811-9BCA-2ECFCF2B0804}" type="presParOf" srcId="{3F5DA520-0F48-4A18-87D5-E708BE97BFA3}" destId="{18AD89B7-A056-461E-990F-21805FA2B231}" srcOrd="12" destOrd="0" presId="urn:microsoft.com/office/officeart/2005/8/layout/radial1"/>
    <dgm:cxn modelId="{297E0A58-8409-4009-B371-7B978B6E8DB3}" type="presParOf" srcId="{3F5DA520-0F48-4A18-87D5-E708BE97BFA3}" destId="{943DB6A8-4340-409E-B7C1-F96D91D0F680}" srcOrd="13" destOrd="0" presId="urn:microsoft.com/office/officeart/2005/8/layout/radial1"/>
    <dgm:cxn modelId="{C86AEC70-6224-4E52-8584-1AD635FBA5F7}" type="presParOf" srcId="{943DB6A8-4340-409E-B7C1-F96D91D0F680}" destId="{A450317A-FD36-46CD-9D24-7079072FF76E}" srcOrd="0" destOrd="0" presId="urn:microsoft.com/office/officeart/2005/8/layout/radial1"/>
    <dgm:cxn modelId="{83698B5C-2B53-47E1-B896-336C8377C304}" type="presParOf" srcId="{3F5DA520-0F48-4A18-87D5-E708BE97BFA3}" destId="{F83E2397-AAD9-41E0-A5BF-FEC410A2DD51}" srcOrd="14" destOrd="0" presId="urn:microsoft.com/office/officeart/2005/8/layout/radial1"/>
    <dgm:cxn modelId="{0187FC38-E58C-4EB4-8007-3138031493AC}" type="presParOf" srcId="{3F5DA520-0F48-4A18-87D5-E708BE97BFA3}" destId="{0A92EF47-ED21-4E45-B51F-1E345419DECE}" srcOrd="15" destOrd="0" presId="urn:microsoft.com/office/officeart/2005/8/layout/radial1"/>
    <dgm:cxn modelId="{9B676978-96D0-4FA8-8105-9C591939D91D}" type="presParOf" srcId="{0A92EF47-ED21-4E45-B51F-1E345419DECE}" destId="{ED431C94-1755-4ACF-9177-7B24748E65E3}" srcOrd="0" destOrd="0" presId="urn:microsoft.com/office/officeart/2005/8/layout/radial1"/>
    <dgm:cxn modelId="{EA4EBE5B-66B9-44E5-9C07-E92D579C6519}" type="presParOf" srcId="{3F5DA520-0F48-4A18-87D5-E708BE97BFA3}" destId="{FEFAF592-428A-4FCE-8587-DBA09C411A14}" srcOrd="16" destOrd="0" presId="urn:microsoft.com/office/officeart/2005/8/layout/radial1"/>
    <dgm:cxn modelId="{3C05C119-F8CC-4129-A021-474D4104BC5C}" type="presParOf" srcId="{3F5DA520-0F48-4A18-87D5-E708BE97BFA3}" destId="{014FE617-3C36-42F4-8DEF-A141DFC93423}" srcOrd="17" destOrd="0" presId="urn:microsoft.com/office/officeart/2005/8/layout/radial1"/>
    <dgm:cxn modelId="{83E71DD7-D8FC-4EE2-8D38-CCA2A610352C}" type="presParOf" srcId="{014FE617-3C36-42F4-8DEF-A141DFC93423}" destId="{317A27D7-7F29-41BF-B7F7-1C38A2DA27D6}" srcOrd="0" destOrd="0" presId="urn:microsoft.com/office/officeart/2005/8/layout/radial1"/>
    <dgm:cxn modelId="{B94E4628-1229-4393-9300-D59F93C7BB1F}" type="presParOf" srcId="{3F5DA520-0F48-4A18-87D5-E708BE97BFA3}" destId="{D7EE555D-82A0-43BB-86FA-A8B1E6DDFDA8}" srcOrd="18"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5091B-1994-4EB4-AA82-056ACF2CDEC8}">
      <dsp:nvSpPr>
        <dsp:cNvPr id="0" name=""/>
        <dsp:cNvSpPr/>
      </dsp:nvSpPr>
      <dsp:spPr>
        <a:xfrm>
          <a:off x="208233" y="1211432"/>
          <a:ext cx="843059" cy="67739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66725">
            <a:lnSpc>
              <a:spcPct val="90000"/>
            </a:lnSpc>
            <a:spcBef>
              <a:spcPct val="0"/>
            </a:spcBef>
            <a:spcAft>
              <a:spcPct val="35000"/>
            </a:spcAft>
          </a:pPr>
          <a:r>
            <a:rPr lang="sv-SE" sz="1050" kern="1200" dirty="0" smtClean="0"/>
            <a:t>Egen begäran</a:t>
          </a:r>
          <a:endParaRPr lang="sv-SE" sz="1050" kern="1200" dirty="0"/>
        </a:p>
      </dsp:txBody>
      <dsp:txXfrm>
        <a:off x="208233" y="1211432"/>
        <a:ext cx="673709" cy="677399"/>
      </dsp:txXfrm>
    </dsp:sp>
    <dsp:sp modelId="{1228C04B-40F0-46FE-951E-693EDE9BDBD3}">
      <dsp:nvSpPr>
        <dsp:cNvPr id="0" name=""/>
        <dsp:cNvSpPr/>
      </dsp:nvSpPr>
      <dsp:spPr>
        <a:xfrm>
          <a:off x="734587" y="1208490"/>
          <a:ext cx="1554739" cy="6807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66725">
            <a:lnSpc>
              <a:spcPct val="90000"/>
            </a:lnSpc>
            <a:spcBef>
              <a:spcPct val="0"/>
            </a:spcBef>
            <a:spcAft>
              <a:spcPct val="35000"/>
            </a:spcAft>
          </a:pPr>
          <a:r>
            <a:rPr lang="sv-SE" sz="1050" kern="1200" dirty="0" smtClean="0"/>
            <a:t>Utredning personkrets och behov</a:t>
          </a:r>
          <a:endParaRPr lang="sv-SE" sz="1050" kern="1200" dirty="0"/>
        </a:p>
      </dsp:txBody>
      <dsp:txXfrm>
        <a:off x="1074963" y="1208490"/>
        <a:ext cx="873987" cy="680752"/>
      </dsp:txXfrm>
    </dsp:sp>
    <dsp:sp modelId="{2781EC2C-6FEF-4C8D-AE95-28EBB3CB31BE}">
      <dsp:nvSpPr>
        <dsp:cNvPr id="0" name=""/>
        <dsp:cNvSpPr/>
      </dsp:nvSpPr>
      <dsp:spPr>
        <a:xfrm>
          <a:off x="1967496" y="1213206"/>
          <a:ext cx="1544467" cy="6756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66725">
            <a:lnSpc>
              <a:spcPct val="90000"/>
            </a:lnSpc>
            <a:spcBef>
              <a:spcPct val="0"/>
            </a:spcBef>
            <a:spcAft>
              <a:spcPct val="35000"/>
            </a:spcAft>
          </a:pPr>
          <a:r>
            <a:rPr lang="sv-SE" sz="1050" kern="1200" dirty="0" smtClean="0"/>
            <a:t>Beslut</a:t>
          </a:r>
          <a:endParaRPr lang="sv-SE" sz="1050" kern="1200" dirty="0"/>
        </a:p>
      </dsp:txBody>
      <dsp:txXfrm>
        <a:off x="2305309" y="1213206"/>
        <a:ext cx="868842" cy="675625"/>
      </dsp:txXfrm>
    </dsp:sp>
    <dsp:sp modelId="{6C1F797C-EA7F-4DE0-B427-EF86F265AACC}">
      <dsp:nvSpPr>
        <dsp:cNvPr id="0" name=""/>
        <dsp:cNvSpPr/>
      </dsp:nvSpPr>
      <dsp:spPr>
        <a:xfrm>
          <a:off x="3189200" y="1214658"/>
          <a:ext cx="1544467" cy="6756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sv-SE" sz="1100" kern="1200" dirty="0" smtClean="0"/>
            <a:t>Samordnare</a:t>
          </a:r>
          <a:r>
            <a:rPr lang="sv-SE" sz="1100" kern="1200" baseline="0" dirty="0" smtClean="0"/>
            <a:t> utses</a:t>
          </a:r>
          <a:endParaRPr lang="sv-SE" sz="1100" kern="1200" dirty="0"/>
        </a:p>
      </dsp:txBody>
      <dsp:txXfrm>
        <a:off x="3527013" y="1214658"/>
        <a:ext cx="868842" cy="675625"/>
      </dsp:txXfrm>
    </dsp:sp>
    <dsp:sp modelId="{5E2F3650-E7ED-4935-A8F1-FDC755E18E98}">
      <dsp:nvSpPr>
        <dsp:cNvPr id="0" name=""/>
        <dsp:cNvSpPr/>
      </dsp:nvSpPr>
      <dsp:spPr>
        <a:xfrm>
          <a:off x="4421355" y="1223289"/>
          <a:ext cx="1598394" cy="67526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66725">
            <a:lnSpc>
              <a:spcPct val="90000"/>
            </a:lnSpc>
            <a:spcBef>
              <a:spcPct val="0"/>
            </a:spcBef>
            <a:spcAft>
              <a:spcPct val="35000"/>
            </a:spcAft>
          </a:pPr>
          <a:r>
            <a:rPr lang="sv-SE" sz="1050" kern="1200" dirty="0" smtClean="0"/>
            <a:t>Genom</a:t>
          </a:r>
          <a:br>
            <a:rPr lang="sv-SE" sz="1050" kern="1200" dirty="0" smtClean="0"/>
          </a:br>
          <a:r>
            <a:rPr lang="sv-SE" sz="1050" kern="1200" dirty="0" smtClean="0"/>
            <a:t>förandeplan med personen</a:t>
          </a:r>
          <a:endParaRPr lang="sv-SE" sz="1050" kern="1200" dirty="0"/>
        </a:p>
      </dsp:txBody>
      <dsp:txXfrm>
        <a:off x="4758990" y="1223289"/>
        <a:ext cx="923125" cy="675269"/>
      </dsp:txXfrm>
    </dsp:sp>
    <dsp:sp modelId="{E578637A-8D81-4221-90C0-2878D02780FF}">
      <dsp:nvSpPr>
        <dsp:cNvPr id="0" name=""/>
        <dsp:cNvSpPr/>
      </dsp:nvSpPr>
      <dsp:spPr>
        <a:xfrm>
          <a:off x="5719425" y="1221168"/>
          <a:ext cx="1489088" cy="67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66725">
            <a:lnSpc>
              <a:spcPct val="90000"/>
            </a:lnSpc>
            <a:spcBef>
              <a:spcPct val="0"/>
            </a:spcBef>
            <a:spcAft>
              <a:spcPct val="35000"/>
            </a:spcAft>
          </a:pPr>
          <a:r>
            <a:rPr lang="sv-SE" sz="1050" kern="1200" dirty="0" smtClean="0"/>
            <a:t>Insatser</a:t>
          </a:r>
          <a:r>
            <a:rPr lang="sv-SE" sz="1050" kern="1200" baseline="0" dirty="0" smtClean="0"/>
            <a:t>/ uppföljning/ avslut</a:t>
          </a:r>
          <a:endParaRPr lang="sv-SE" sz="1050" kern="1200" dirty="0"/>
        </a:p>
      </dsp:txBody>
      <dsp:txXfrm>
        <a:off x="6057858" y="1221168"/>
        <a:ext cx="812222" cy="676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9938" cy="496412"/>
          </a:xfrm>
          <a:prstGeom prst="rect">
            <a:avLst/>
          </a:prstGeom>
        </p:spPr>
        <p:txBody>
          <a:bodyPr vert="horz" lIns="90718" tIns="45359" rIns="90718" bIns="45359" rtlCol="0"/>
          <a:lstStyle>
            <a:lvl1pPr algn="l">
              <a:defRPr sz="1200"/>
            </a:lvl1pPr>
          </a:lstStyle>
          <a:p>
            <a:endParaRPr lang="sv-SE"/>
          </a:p>
        </p:txBody>
      </p:sp>
      <p:sp>
        <p:nvSpPr>
          <p:cNvPr id="3" name="Platshållare för datum 2"/>
          <p:cNvSpPr>
            <a:spLocks noGrp="1"/>
          </p:cNvSpPr>
          <p:nvPr>
            <p:ph type="dt" idx="1"/>
          </p:nvPr>
        </p:nvSpPr>
        <p:spPr>
          <a:xfrm>
            <a:off x="3777607" y="0"/>
            <a:ext cx="2889938" cy="496412"/>
          </a:xfrm>
          <a:prstGeom prst="rect">
            <a:avLst/>
          </a:prstGeom>
        </p:spPr>
        <p:txBody>
          <a:bodyPr vert="horz" lIns="90718" tIns="45359" rIns="90718" bIns="45359" rtlCol="0"/>
          <a:lstStyle>
            <a:lvl1pPr algn="r">
              <a:defRPr sz="1200"/>
            </a:lvl1pPr>
          </a:lstStyle>
          <a:p>
            <a:fld id="{CFE5F691-4DA6-4E7E-88E0-0B0E5F6DDD4C}" type="datetimeFigureOut">
              <a:rPr lang="sv-SE" smtClean="0"/>
              <a:t>2023-11-09</a:t>
            </a:fld>
            <a:endParaRPr lang="sv-SE"/>
          </a:p>
        </p:txBody>
      </p:sp>
      <p:sp>
        <p:nvSpPr>
          <p:cNvPr id="4" name="Platshållare för bildobjekt 3"/>
          <p:cNvSpPr>
            <a:spLocks noGrp="1" noRot="1" noChangeAspect="1"/>
          </p:cNvSpPr>
          <p:nvPr>
            <p:ph type="sldImg" idx="2"/>
          </p:nvPr>
        </p:nvSpPr>
        <p:spPr>
          <a:xfrm>
            <a:off x="25400" y="744538"/>
            <a:ext cx="6618288" cy="3724275"/>
          </a:xfrm>
          <a:prstGeom prst="rect">
            <a:avLst/>
          </a:prstGeom>
          <a:noFill/>
          <a:ln w="12700">
            <a:solidFill>
              <a:prstClr val="black"/>
            </a:solidFill>
          </a:ln>
        </p:spPr>
        <p:txBody>
          <a:bodyPr vert="horz" lIns="90718" tIns="45359" rIns="90718" bIns="45359" rtlCol="0" anchor="ctr"/>
          <a:lstStyle/>
          <a:p>
            <a:endParaRPr lang="sv-SE"/>
          </a:p>
        </p:txBody>
      </p:sp>
      <p:sp>
        <p:nvSpPr>
          <p:cNvPr id="5" name="Platshållare för anteckningar 4"/>
          <p:cNvSpPr>
            <a:spLocks noGrp="1"/>
          </p:cNvSpPr>
          <p:nvPr>
            <p:ph type="body" sz="quarter" idx="3"/>
          </p:nvPr>
        </p:nvSpPr>
        <p:spPr>
          <a:xfrm>
            <a:off x="666909" y="4715907"/>
            <a:ext cx="5335270" cy="4467701"/>
          </a:xfrm>
          <a:prstGeom prst="rect">
            <a:avLst/>
          </a:prstGeom>
        </p:spPr>
        <p:txBody>
          <a:bodyPr vert="horz" lIns="90718" tIns="45359" rIns="90718" bIns="45359"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0091"/>
            <a:ext cx="2889938" cy="496412"/>
          </a:xfrm>
          <a:prstGeom prst="rect">
            <a:avLst/>
          </a:prstGeom>
        </p:spPr>
        <p:txBody>
          <a:bodyPr vert="horz" lIns="90718" tIns="45359" rIns="90718" bIns="45359" rtlCol="0" anchor="b"/>
          <a:lstStyle>
            <a:lvl1pPr algn="l">
              <a:defRPr sz="1200"/>
            </a:lvl1pPr>
          </a:lstStyle>
          <a:p>
            <a:endParaRPr lang="sv-SE"/>
          </a:p>
        </p:txBody>
      </p:sp>
      <p:sp>
        <p:nvSpPr>
          <p:cNvPr id="7" name="Platshållare för bildnummer 6"/>
          <p:cNvSpPr>
            <a:spLocks noGrp="1"/>
          </p:cNvSpPr>
          <p:nvPr>
            <p:ph type="sldNum" sz="quarter" idx="5"/>
          </p:nvPr>
        </p:nvSpPr>
        <p:spPr>
          <a:xfrm>
            <a:off x="3777607" y="9430091"/>
            <a:ext cx="2889938" cy="496412"/>
          </a:xfrm>
          <a:prstGeom prst="rect">
            <a:avLst/>
          </a:prstGeom>
        </p:spPr>
        <p:txBody>
          <a:bodyPr vert="horz" lIns="90718" tIns="45359" rIns="90718" bIns="45359" rtlCol="0" anchor="b"/>
          <a:lstStyle>
            <a:lvl1pPr algn="r">
              <a:defRPr sz="1200"/>
            </a:lvl1pPr>
          </a:lstStyle>
          <a:p>
            <a:fld id="{FB0CB7F7-2DE7-442F-B621-87F2D8E04FE8}" type="slidenum">
              <a:rPr lang="sv-SE" smtClean="0"/>
              <a:t>‹#›</a:t>
            </a:fld>
            <a:endParaRPr lang="sv-SE"/>
          </a:p>
        </p:txBody>
      </p:sp>
    </p:spTree>
    <p:extLst>
      <p:ext uri="{BB962C8B-B14F-4D97-AF65-F5344CB8AC3E}">
        <p14:creationId xmlns:p14="http://schemas.microsoft.com/office/powerpoint/2010/main" val="79574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Region</a:t>
            </a:r>
            <a:r>
              <a:rPr lang="sv-SE" baseline="0" dirty="0" smtClean="0"/>
              <a:t> Norrbotten ansvarar för råd och stödverksamheten i vårt län. Vi är ett länsövergripande team, som har mottagningar på sjukhusorterna, Kiruna, Gällivare, Kalix, Luleå och Piteå. Vi använder oss av flera olika arbetssätt. Många av våra insatser och kontakter sker digitalt, via telefon eller Skype, där det är möjligt. Detta ökar också  tillgängligheten, utifrån att vi har ett stort län med långa avstånd. Mellan Kiruna och Luleå är det exempelvis ca 35 mil.</a:t>
            </a:r>
          </a:p>
          <a:p>
            <a:endParaRPr lang="sv-SE" baseline="0" dirty="0" smtClean="0"/>
          </a:p>
          <a:p>
            <a:r>
              <a:rPr lang="sv-SE" baseline="0" dirty="0" smtClean="0"/>
              <a:t>Via regionens hemsida kan man hitta information om vår verksamhet och där finns även broschyr och begäranblankett att skriva ut. www.norrbotten.se/LSS</a:t>
            </a:r>
            <a:br>
              <a:rPr lang="sv-SE" baseline="0" dirty="0" smtClean="0"/>
            </a:br>
            <a:r>
              <a:rPr lang="sv-SE" baseline="0" dirty="0" smtClean="0"/>
              <a:t/>
            </a:r>
            <a:br>
              <a:rPr lang="sv-SE" baseline="0" dirty="0" smtClean="0"/>
            </a:br>
            <a:r>
              <a:rPr lang="sv-SE" baseline="0" dirty="0" smtClean="0"/>
              <a:t>Det finns också en Rådgivningstelefon.  Den är öppen för alla medborgare eller andra samhällsaktörer som har frågor utifrån de funktionsnedsättningar som vi jobbar med och dess konsekvenser. Tanken är att man ska kunna få enklare rådgivning om vad man själv kan göra eller vart man kan vända sig med sin fråga eller sitt problem. Rådgivningstelefonen är i dagsläget bemannad 1 timme, 4 dagar/vecka.</a:t>
            </a:r>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1</a:t>
            </a:fld>
            <a:endParaRPr lang="sv-SE"/>
          </a:p>
        </p:txBody>
      </p:sp>
    </p:spTree>
    <p:extLst>
      <p:ext uri="{BB962C8B-B14F-4D97-AF65-F5344CB8AC3E}">
        <p14:creationId xmlns:p14="http://schemas.microsoft.com/office/powerpoint/2010/main" val="785227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Vår</a:t>
            </a:r>
            <a:r>
              <a:rPr lang="sv-SE" baseline="0" dirty="0" smtClean="0"/>
              <a:t> rådgivningstelefon vänder sig till alla som har frågor som berör vårt uppdragsområde. Både enskilda, som själva har funktionsnedsättning, men också närstående som har funderingar är välkomna att ringa. Vi ser gärna att andra samhällsaktörer, både inom och utanför Region Norrbotten, hör av sig till oss för rådgivning. Exempelvis med funderingar om hur man kan komma vidare och hjälpa en individ som har svårt att få sin vardag att fungera. </a:t>
            </a:r>
          </a:p>
          <a:p>
            <a:r>
              <a:rPr lang="sv-SE" baseline="0" dirty="0" smtClean="0"/>
              <a:t>Telefonnumret är 0920-284440, den är öppen måndag till onsdag 8.30 – 9.30 och på torsdag 15.00 – 16.00</a:t>
            </a:r>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10</a:t>
            </a:fld>
            <a:endParaRPr lang="sv-SE"/>
          </a:p>
        </p:txBody>
      </p:sp>
    </p:spTree>
    <p:extLst>
      <p:ext uri="{BB962C8B-B14F-4D97-AF65-F5344CB8AC3E}">
        <p14:creationId xmlns:p14="http://schemas.microsoft.com/office/powerpoint/2010/main" val="1927859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var all</a:t>
            </a:r>
            <a:r>
              <a:rPr lang="sv-SE" baseline="0" dirty="0" smtClean="0"/>
              <a:t> information som vi tänkt dela med oss vid detta tillfälle!</a:t>
            </a:r>
            <a:br>
              <a:rPr lang="sv-SE" baseline="0" dirty="0" smtClean="0"/>
            </a:br>
            <a:r>
              <a:rPr lang="sv-SE" baseline="0" dirty="0" smtClean="0"/>
              <a:t>Vår broschyr och begäranblankett finns att skriva ut från vår hemsida: www.norbotten.se </a:t>
            </a:r>
          </a:p>
          <a:p>
            <a:r>
              <a:rPr lang="sv-SE" baseline="0" dirty="0" smtClean="0"/>
              <a:t>Finns ytterligare frågor och funderingar så rekommenderar vi att kontakt tas via vår Rådgivningstelefon.</a:t>
            </a:r>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11</a:t>
            </a:fld>
            <a:endParaRPr lang="sv-SE"/>
          </a:p>
        </p:txBody>
      </p:sp>
    </p:spTree>
    <p:extLst>
      <p:ext uri="{BB962C8B-B14F-4D97-AF65-F5344CB8AC3E}">
        <p14:creationId xmlns:p14="http://schemas.microsoft.com/office/powerpoint/2010/main" val="173311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a:t>
            </a:r>
            <a:r>
              <a:rPr lang="sv-SE" baseline="0" dirty="0" smtClean="0"/>
              <a:t> Lagen om särskilt stöd och service till vissa funktionshindrade, finns det 10 olika insatser. Kommunerna ansvarar för alla, utom insatsen Rådgivning och annat personligt stöd, som Region Norrbotten ansvarar för. I propositionen som ligger till grund för lagen, poängteras att det är viktigt att de som ger råd och stöd också har en bred medicinsk kompetens. Detta är viktigt för att kunna förstå funktionsnedsättningarna och vilka dess konsekvenser kan bli i vardagen och i förlängningen kunna vara det expertstöd som insatsen står för. Insatserna individanpassas utifrån de behov och förutsättningar som finns.</a:t>
            </a:r>
            <a:r>
              <a:rPr lang="sv-SE" dirty="0" smtClean="0"/>
              <a:t> Uppdragsgivaren</a:t>
            </a:r>
            <a:r>
              <a:rPr lang="sv-SE" baseline="0" dirty="0" smtClean="0"/>
              <a:t> för oss är personen själv</a:t>
            </a:r>
            <a:r>
              <a:rPr lang="sv-SE" dirty="0" smtClean="0"/>
              <a:t>, personens</a:t>
            </a:r>
            <a:r>
              <a:rPr lang="sv-SE" baseline="0" dirty="0" smtClean="0"/>
              <a:t> behov är i centrum.</a:t>
            </a:r>
            <a:br>
              <a:rPr lang="sv-SE" baseline="0" dirty="0" smtClean="0"/>
            </a:br>
            <a:endParaRPr lang="sv-SE" dirty="0" smtClean="0"/>
          </a:p>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2</a:t>
            </a:fld>
            <a:endParaRPr lang="sv-SE"/>
          </a:p>
        </p:txBody>
      </p:sp>
    </p:spTree>
    <p:extLst>
      <p:ext uri="{BB962C8B-B14F-4D97-AF65-F5344CB8AC3E}">
        <p14:creationId xmlns:p14="http://schemas.microsoft.com/office/powerpoint/2010/main" val="26862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Vem har då rätt till insatser? Det görs alltid</a:t>
            </a:r>
            <a:r>
              <a:rPr lang="sv-SE" baseline="0" dirty="0" smtClean="0"/>
              <a:t> en bedömning både av behov och om personen omfattas av någon av LSS 3 personkretsar.</a:t>
            </a:r>
            <a:r>
              <a:rPr lang="sv-SE" dirty="0" smtClean="0"/>
              <a:t> Men man har bara rätt till insatser om man har behov av dem och de inte är tillgodosedda av annan.</a:t>
            </a:r>
            <a:endParaRPr lang="sv-SE" baseline="0" dirty="0" smtClean="0"/>
          </a:p>
          <a:p>
            <a:endParaRPr lang="sv-SE" baseline="0" dirty="0" smtClean="0"/>
          </a:p>
          <a:p>
            <a:r>
              <a:rPr lang="sv-SE" baseline="0" dirty="0" smtClean="0"/>
              <a:t>Personkrets 1 är diagnosbunden och personen måste ha diagnos inom autismområdet eller ha en intellektuell funktionsnedsättning  </a:t>
            </a:r>
          </a:p>
          <a:p>
            <a:endParaRPr lang="sv-SE" baseline="0" dirty="0" smtClean="0"/>
          </a:p>
          <a:p>
            <a:r>
              <a:rPr lang="sv-SE" baseline="0" dirty="0" smtClean="0"/>
              <a:t>Personkrets 2 är också diagnosbunden och personen ska då ha en stor kognitiv nedsättning efter </a:t>
            </a:r>
            <a:r>
              <a:rPr lang="sv-SE" b="1" baseline="0" dirty="0" smtClean="0"/>
              <a:t>förvärvad</a:t>
            </a:r>
            <a:r>
              <a:rPr lang="sv-SE" baseline="0" dirty="0" smtClean="0"/>
              <a:t> hjärnskada eller sjukdom i vuxen ålder, som resulterat i en hjärnskadediagnos.</a:t>
            </a:r>
          </a:p>
          <a:p>
            <a:endParaRPr lang="sv-SE" baseline="0" dirty="0" smtClean="0"/>
          </a:p>
          <a:p>
            <a:r>
              <a:rPr lang="sv-SE" baseline="0" dirty="0" smtClean="0"/>
              <a:t>Personkrets 3 är inte diagnosbunden. Här görs en bedömning av personens svårigheter i vardagen, de ska vara stora och varaktiga funktionshinder som orsakas av fysiska eller psykiska nedsättningar. Ofta kan det också vara en kombination av dessa.</a:t>
            </a:r>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3</a:t>
            </a:fld>
            <a:endParaRPr lang="sv-SE"/>
          </a:p>
        </p:txBody>
      </p:sp>
    </p:spTree>
    <p:extLst>
      <p:ext uri="{BB962C8B-B14F-4D97-AF65-F5344CB8AC3E}">
        <p14:creationId xmlns:p14="http://schemas.microsoft.com/office/powerpoint/2010/main" val="3939452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Råd och stöd syftar till att försäkra personer med omfattande funktionsnedsättningar </a:t>
            </a:r>
            <a:r>
              <a:rPr lang="sv-SE" b="1" dirty="0"/>
              <a:t>kvalificerade</a:t>
            </a:r>
            <a:r>
              <a:rPr lang="sv-SE" dirty="0"/>
              <a:t> insatser. </a:t>
            </a:r>
          </a:p>
          <a:p>
            <a:r>
              <a:rPr lang="sv-SE" dirty="0"/>
              <a:t>Insatserna ska ses som </a:t>
            </a:r>
            <a:r>
              <a:rPr lang="sv-SE" b="1" dirty="0"/>
              <a:t>komplement </a:t>
            </a:r>
            <a:r>
              <a:rPr lang="sv-SE" dirty="0"/>
              <a:t>till och </a:t>
            </a:r>
            <a:r>
              <a:rPr lang="sv-SE" b="1" dirty="0"/>
              <a:t>inte som ersättning</a:t>
            </a:r>
            <a:r>
              <a:rPr lang="sv-SE" dirty="0"/>
              <a:t> för exempelvis habilitering, rehabilitering och socialtjänst. </a:t>
            </a:r>
          </a:p>
          <a:p>
            <a:r>
              <a:rPr lang="sv-SE" dirty="0"/>
              <a:t>Råd och stödinsatserna är inte behandling.</a:t>
            </a:r>
            <a:br>
              <a:rPr lang="sv-SE" dirty="0"/>
            </a:br>
            <a:r>
              <a:rPr lang="sv-SE" dirty="0"/>
              <a:t>Orsakerna till att Råd och stödinsatsen kom till var att det fanns så många olika samhällsaktörer och att det inte var lätt för den enskilde att veta vart man ska vända sig i de olika frågorna. Man ville också säkerställa likartad tillgång till </a:t>
            </a:r>
            <a:r>
              <a:rPr lang="sv-SE" b="1" dirty="0"/>
              <a:t>expertstöd</a:t>
            </a:r>
            <a:r>
              <a:rPr lang="sv-SE" dirty="0"/>
              <a:t> för personer med funktionsnedsättningar, oavsett var i landet man bor. </a:t>
            </a:r>
          </a:p>
          <a:p>
            <a:r>
              <a:rPr lang="sv-SE" dirty="0"/>
              <a:t>Råd o stöd är ett expertstöd där det finns </a:t>
            </a:r>
            <a:r>
              <a:rPr lang="sv-SE" b="1" dirty="0"/>
              <a:t>kunskap om livsvillkoren</a:t>
            </a:r>
            <a:r>
              <a:rPr lang="sv-SE" dirty="0"/>
              <a:t> för personer med olika funktionsnedsättningar. </a:t>
            </a:r>
          </a:p>
          <a:p>
            <a:r>
              <a:rPr lang="sv-SE" dirty="0"/>
              <a:t>LSS är en </a:t>
            </a:r>
            <a:r>
              <a:rPr lang="sv-SE" b="1" dirty="0"/>
              <a:t>rättighetslag</a:t>
            </a:r>
            <a:r>
              <a:rPr lang="sv-SE" dirty="0"/>
              <a:t>, vilket innebär att den enskilde kan överklaga om missnöje finns över fattat beslut. </a:t>
            </a:r>
          </a:p>
          <a:p>
            <a:r>
              <a:rPr lang="sv-SE" dirty="0"/>
              <a:t>Insatserna enligt LSS är kostnadsfria.</a:t>
            </a:r>
          </a:p>
        </p:txBody>
      </p:sp>
      <p:sp>
        <p:nvSpPr>
          <p:cNvPr id="4" name="Platshållare för bildnummer 3"/>
          <p:cNvSpPr>
            <a:spLocks noGrp="1"/>
          </p:cNvSpPr>
          <p:nvPr>
            <p:ph type="sldNum" sz="quarter" idx="10"/>
          </p:nvPr>
        </p:nvSpPr>
        <p:spPr/>
        <p:txBody>
          <a:bodyPr/>
          <a:lstStyle/>
          <a:p>
            <a:fld id="{FB0CB7F7-2DE7-442F-B621-87F2D8E04FE8}" type="slidenum">
              <a:rPr lang="sv-SE" smtClean="0"/>
              <a:t>4</a:t>
            </a:fld>
            <a:endParaRPr lang="sv-SE"/>
          </a:p>
        </p:txBody>
      </p:sp>
    </p:spTree>
    <p:extLst>
      <p:ext uri="{BB962C8B-B14F-4D97-AF65-F5344CB8AC3E}">
        <p14:creationId xmlns:p14="http://schemas.microsoft.com/office/powerpoint/2010/main" val="20804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7176">
              <a:defRPr/>
            </a:pPr>
            <a:r>
              <a:rPr lang="sv-SE" baseline="0" dirty="0" smtClean="0"/>
              <a:t>Råd och stödinsatsen kan man begära muntligt eller skriftligt. Det finns en särskild blankett att använda på vår hemsida.</a:t>
            </a:r>
          </a:p>
          <a:p>
            <a:pPr defTabSz="907176">
              <a:defRPr/>
            </a:pPr>
            <a:r>
              <a:rPr lang="sv-SE" baseline="0" dirty="0" smtClean="0"/>
              <a:t>Personen måste själv begära insatsen eller göra det via sin företrädare.</a:t>
            </a:r>
          </a:p>
          <a:p>
            <a:pPr defTabSz="907176">
              <a:defRPr/>
            </a:pPr>
            <a:r>
              <a:rPr lang="sv-SE" baseline="0" dirty="0" smtClean="0"/>
              <a:t/>
            </a:r>
            <a:br>
              <a:rPr lang="sv-SE" baseline="0" dirty="0" smtClean="0"/>
            </a:br>
            <a:r>
              <a:rPr lang="sv-SE" baseline="0" dirty="0" smtClean="0"/>
              <a:t>Begäran tas emot och behandlas av vår Handläggningsenhet (HE). Handläggningsenheten utreder och bedömer om personen omfattas av personkretsen och utreder också vilket behov personen har av RoS. </a:t>
            </a:r>
          </a:p>
          <a:p>
            <a:pPr defTabSz="907176">
              <a:defRPr/>
            </a:pPr>
            <a:r>
              <a:rPr lang="sv-SE" baseline="0" dirty="0" smtClean="0"/>
              <a:t/>
            </a:r>
            <a:br>
              <a:rPr lang="sv-SE" baseline="0" dirty="0" smtClean="0"/>
            </a:br>
            <a:r>
              <a:rPr lang="sv-SE" baseline="0" dirty="0" smtClean="0"/>
              <a:t>Efter utredning lämnas ett underlag till verksamhetschef som fattar beslut. </a:t>
            </a:r>
            <a:br>
              <a:rPr lang="sv-SE" baseline="0" dirty="0" smtClean="0"/>
            </a:br>
            <a:r>
              <a:rPr lang="sv-SE" baseline="0" dirty="0" smtClean="0"/>
              <a:t>Om personen är missnöjd med beslutet, kan omprövning begäras och nästa instans är att överklaga till Förvaltningsrätten.</a:t>
            </a:r>
          </a:p>
          <a:p>
            <a:pPr defTabSz="907176">
              <a:defRPr/>
            </a:pPr>
            <a:endParaRPr lang="sv-SE" baseline="0" dirty="0" smtClean="0"/>
          </a:p>
          <a:p>
            <a:pPr defTabSz="907176">
              <a:defRPr/>
            </a:pPr>
            <a:r>
              <a:rPr lang="sv-SE" baseline="0" dirty="0" smtClean="0"/>
              <a:t>Om personen beviljas insatsen Råd och stöd, utses en samordnare. </a:t>
            </a:r>
          </a:p>
          <a:p>
            <a:pPr defTabSz="907176">
              <a:defRPr/>
            </a:pPr>
            <a:endParaRPr lang="sv-SE" baseline="0" dirty="0" smtClean="0"/>
          </a:p>
          <a:p>
            <a:pPr defTabSz="907176">
              <a:defRPr/>
            </a:pPr>
            <a:r>
              <a:rPr lang="sv-SE" baseline="0" dirty="0" smtClean="0"/>
              <a:t>Samordnaren gör en gemensam planering med personen, en så kallad genomförandeplan.</a:t>
            </a:r>
            <a:br>
              <a:rPr lang="sv-SE" baseline="0" dirty="0" smtClean="0"/>
            </a:br>
            <a:r>
              <a:rPr lang="sv-SE" baseline="0" dirty="0" smtClean="0"/>
              <a:t>I genomförandeplanen beskrivs behov och målsättning samt vilka insatser som blir aktuella. Ofta är behoven sådana att även andra samhällsaktörer behöver kopplas in. </a:t>
            </a:r>
          </a:p>
          <a:p>
            <a:pPr defTabSz="907176">
              <a:defRPr/>
            </a:pPr>
            <a:endParaRPr lang="sv-SE" baseline="0" dirty="0" smtClean="0"/>
          </a:p>
          <a:p>
            <a:pPr defTabSz="907176">
              <a:defRPr/>
            </a:pPr>
            <a:r>
              <a:rPr lang="sv-SE" baseline="0" dirty="0" smtClean="0"/>
              <a:t>Genomförandeplanen följs upp regelbundet. </a:t>
            </a:r>
          </a:p>
          <a:p>
            <a:pPr defTabSz="907176">
              <a:defRPr/>
            </a:pPr>
            <a:r>
              <a:rPr lang="sv-SE" baseline="0" dirty="0" smtClean="0"/>
              <a:t>Råd och stöd insatsen pågår under en period utifrån planeringen, vanligtvis mellan 3 och 12 månader. </a:t>
            </a:r>
          </a:p>
          <a:p>
            <a:pPr defTabSz="907176">
              <a:defRPr/>
            </a:pPr>
            <a:r>
              <a:rPr lang="sv-SE" baseline="0" dirty="0" smtClean="0"/>
              <a:t>Insatsen </a:t>
            </a:r>
            <a:r>
              <a:rPr lang="sv-SE" b="0" baseline="0" dirty="0" smtClean="0"/>
              <a:t>avslutas när målen är uppfyllda, men brukaren kan begära ny RoS insats på nytt om behov av det uppstår framöver.</a:t>
            </a:r>
            <a:endParaRPr lang="sv-SE" b="1" baseline="0" dirty="0" smtClean="0"/>
          </a:p>
          <a:p>
            <a:pPr defTabSz="907176">
              <a:defRPr/>
            </a:pPr>
            <a:endParaRPr lang="sv-SE" b="1" baseline="0" dirty="0" smtClean="0"/>
          </a:p>
          <a:p>
            <a:pPr defTabSz="907176">
              <a:defRPr/>
            </a:pPr>
            <a:endParaRPr lang="sv-SE" b="1" baseline="0" dirty="0" smtClean="0"/>
          </a:p>
          <a:p>
            <a:pPr defTabSz="907176">
              <a:defRPr/>
            </a:pPr>
            <a:endParaRPr lang="sv-SE" b="1" baseline="0" dirty="0" smtClean="0"/>
          </a:p>
          <a:p>
            <a:pPr defTabSz="907176">
              <a:defRPr/>
            </a:pPr>
            <a:endParaRPr lang="sv-SE" b="1" baseline="0" dirty="0" smtClean="0"/>
          </a:p>
          <a:p>
            <a:pPr defTabSz="907176">
              <a:defRPr/>
            </a:pPr>
            <a:endParaRPr lang="sv-SE" b="1" baseline="0" dirty="0" smtClean="0"/>
          </a:p>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5</a:t>
            </a:fld>
            <a:endParaRPr lang="sv-SE"/>
          </a:p>
        </p:txBody>
      </p:sp>
    </p:spTree>
    <p:extLst>
      <p:ext uri="{BB962C8B-B14F-4D97-AF65-F5344CB8AC3E}">
        <p14:creationId xmlns:p14="http://schemas.microsoft.com/office/powerpoint/2010/main" val="62368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kan då </a:t>
            </a:r>
            <a:r>
              <a:rPr lang="sv-SE" b="1" dirty="0"/>
              <a:t>behovet</a:t>
            </a:r>
            <a:r>
              <a:rPr lang="sv-SE" dirty="0"/>
              <a:t> av Råd och stöd vara?</a:t>
            </a:r>
          </a:p>
          <a:p>
            <a:r>
              <a:rPr lang="sv-SE" dirty="0"/>
              <a:t>Det finns många olika frågeställningar och problem som personerna vill ha hjälp med. </a:t>
            </a:r>
            <a:br>
              <a:rPr lang="sv-SE" dirty="0"/>
            </a:br>
            <a:r>
              <a:rPr lang="sv-SE" dirty="0"/>
              <a:t>Här följer några vanliga exempel:</a:t>
            </a:r>
          </a:p>
          <a:p>
            <a:endParaRPr lang="sv-SE" dirty="0"/>
          </a:p>
          <a:p>
            <a:r>
              <a:rPr lang="sv-SE"/>
              <a:t>Se bild!</a:t>
            </a:r>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6</a:t>
            </a:fld>
            <a:endParaRPr lang="sv-SE"/>
          </a:p>
        </p:txBody>
      </p:sp>
    </p:spTree>
    <p:extLst>
      <p:ext uri="{BB962C8B-B14F-4D97-AF65-F5344CB8AC3E}">
        <p14:creationId xmlns:p14="http://schemas.microsoft.com/office/powerpoint/2010/main" val="279642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a:p>
            <a:r>
              <a:rPr lang="sv-SE" b="1" dirty="0"/>
              <a:t>Insatserna</a:t>
            </a:r>
            <a:r>
              <a:rPr lang="sv-SE" dirty="0"/>
              <a:t> i Råd och stöd har vi sammanfattat i till </a:t>
            </a:r>
            <a:r>
              <a:rPr lang="sv-SE" b="1" dirty="0" smtClean="0"/>
              <a:t>åtta</a:t>
            </a:r>
            <a:r>
              <a:rPr lang="sv-SE" dirty="0" smtClean="0"/>
              <a:t> </a:t>
            </a:r>
            <a:r>
              <a:rPr lang="sv-SE" dirty="0"/>
              <a:t>olika områden.</a:t>
            </a:r>
            <a:br>
              <a:rPr lang="sv-SE" dirty="0"/>
            </a:br>
            <a:endParaRPr lang="sv-SE" b="1" dirty="0"/>
          </a:p>
          <a:p>
            <a:r>
              <a:rPr lang="sv-SE" b="1" dirty="0"/>
              <a:t>Kunskapsstöd </a:t>
            </a:r>
            <a:r>
              <a:rPr lang="sv-SE" dirty="0"/>
              <a:t>– information om rättigheter, skyldigheter samt om olika stödformer i samhället</a:t>
            </a:r>
          </a:p>
          <a:p>
            <a:r>
              <a:rPr lang="sv-SE" b="1" dirty="0"/>
              <a:t>Psykosocialt stöd </a:t>
            </a:r>
            <a:r>
              <a:rPr lang="sv-SE" dirty="0"/>
              <a:t>– kvalificerat stöd för att den enskilde ska kunna leva med och förstå konsekvenserna av sin funktionsnedsättning</a:t>
            </a:r>
          </a:p>
          <a:p>
            <a:r>
              <a:rPr lang="sv-SE" b="1" dirty="0"/>
              <a:t>Diagnoskunskap</a:t>
            </a:r>
            <a:r>
              <a:rPr lang="sv-SE" dirty="0"/>
              <a:t> Individuellt eller i grupp för personen själv och/eller närstående. </a:t>
            </a:r>
            <a:endParaRPr lang="sv-SE" dirty="0" smtClean="0"/>
          </a:p>
          <a:p>
            <a:r>
              <a:rPr lang="sv-SE" b="1" dirty="0" smtClean="0"/>
              <a:t>Livsstil &amp; hälsa </a:t>
            </a:r>
            <a:r>
              <a:rPr lang="sv-SE" dirty="0" smtClean="0"/>
              <a:t>– allmänna</a:t>
            </a:r>
            <a:r>
              <a:rPr lang="sv-SE" baseline="0" dirty="0" smtClean="0"/>
              <a:t> råd, vägledning och vart man kan vända sig om man har funderingar om t.ex. sömn och fysisk aktivitet</a:t>
            </a:r>
            <a:r>
              <a:rPr lang="sv-SE" dirty="0"/>
              <a:t/>
            </a:r>
            <a:br>
              <a:rPr lang="sv-SE" dirty="0"/>
            </a:br>
            <a:endParaRPr lang="sv-SE" dirty="0"/>
          </a:p>
          <a:p>
            <a:r>
              <a:rPr lang="sv-SE" dirty="0"/>
              <a:t>(fortsättning nästa bild!)</a:t>
            </a:r>
          </a:p>
        </p:txBody>
      </p:sp>
      <p:sp>
        <p:nvSpPr>
          <p:cNvPr id="4" name="Platshållare för bildnummer 3"/>
          <p:cNvSpPr>
            <a:spLocks noGrp="1"/>
          </p:cNvSpPr>
          <p:nvPr>
            <p:ph type="sldNum" sz="quarter" idx="10"/>
          </p:nvPr>
        </p:nvSpPr>
        <p:spPr/>
        <p:txBody>
          <a:bodyPr/>
          <a:lstStyle/>
          <a:p>
            <a:fld id="{FB0CB7F7-2DE7-442F-B621-87F2D8E04FE8}" type="slidenum">
              <a:rPr lang="sv-SE" smtClean="0"/>
              <a:t>7</a:t>
            </a:fld>
            <a:endParaRPr lang="sv-SE"/>
          </a:p>
        </p:txBody>
      </p:sp>
    </p:spTree>
    <p:extLst>
      <p:ext uri="{BB962C8B-B14F-4D97-AF65-F5344CB8AC3E}">
        <p14:creationId xmlns:p14="http://schemas.microsoft.com/office/powerpoint/2010/main" val="977940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Insatser (</a:t>
            </a:r>
            <a:r>
              <a:rPr lang="sv-SE" dirty="0"/>
              <a:t>fortsättning föregående sida)</a:t>
            </a:r>
          </a:p>
          <a:p>
            <a:endParaRPr lang="sv-SE" dirty="0"/>
          </a:p>
          <a:p>
            <a:r>
              <a:rPr lang="sv-SE" b="1" dirty="0"/>
              <a:t>Förmedla och främja kontakt </a:t>
            </a:r>
            <a:r>
              <a:rPr lang="sv-SE" dirty="0"/>
              <a:t>mellan den enskilde och de verksamheter som kan ge olika former av ytterligare stöd</a:t>
            </a:r>
          </a:p>
          <a:p>
            <a:endParaRPr lang="sv-SE" b="1" dirty="0"/>
          </a:p>
          <a:p>
            <a:r>
              <a:rPr lang="sv-SE" dirty="0"/>
              <a:t>Hjälpa den enskilde att </a:t>
            </a:r>
            <a:r>
              <a:rPr lang="sv-SE" b="1" dirty="0"/>
              <a:t>sortera och prioritera insatser</a:t>
            </a:r>
            <a:r>
              <a:rPr lang="sv-SE" dirty="0"/>
              <a:t> till en realistisk och genomförbar åtgärdskedja</a:t>
            </a:r>
          </a:p>
          <a:p>
            <a:endParaRPr lang="sv-SE" dirty="0"/>
          </a:p>
          <a:p>
            <a:pPr defTabSz="907176">
              <a:defRPr/>
            </a:pPr>
            <a:r>
              <a:rPr lang="sv-SE" b="1" dirty="0"/>
              <a:t>Stöd till närstående </a:t>
            </a:r>
            <a:r>
              <a:rPr lang="sv-SE" dirty="0"/>
              <a:t>för ökad kunskap/förståelse angående funktionsnedsättningen och dess konsekvenser</a:t>
            </a:r>
          </a:p>
          <a:p>
            <a:pPr defTabSz="907176">
              <a:defRPr/>
            </a:pPr>
            <a:endParaRPr lang="sv-SE" b="1" dirty="0"/>
          </a:p>
          <a:p>
            <a:pPr defTabSz="907176">
              <a:defRPr/>
            </a:pPr>
            <a:r>
              <a:rPr lang="sv-SE" b="1" dirty="0"/>
              <a:t>Samordning </a:t>
            </a:r>
            <a:r>
              <a:rPr lang="sv-SE" dirty="0"/>
              <a:t>kan behövas om flera olika samhällsaktörer blir involverade.</a:t>
            </a:r>
          </a:p>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8</a:t>
            </a:fld>
            <a:endParaRPr lang="sv-SE"/>
          </a:p>
        </p:txBody>
      </p:sp>
    </p:spTree>
    <p:extLst>
      <p:ext uri="{BB962C8B-B14F-4D97-AF65-F5344CB8AC3E}">
        <p14:creationId xmlns:p14="http://schemas.microsoft.com/office/powerpoint/2010/main" val="4224562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Ibland</a:t>
            </a:r>
            <a:r>
              <a:rPr lang="sv-SE" baseline="0" dirty="0" smtClean="0"/>
              <a:t> kan individen ha många olika problemområden som leder till behov av kontakt med flera samhällsaktörer.</a:t>
            </a:r>
            <a:br>
              <a:rPr lang="sv-SE" baseline="0" dirty="0" smtClean="0"/>
            </a:br>
            <a:r>
              <a:rPr lang="sv-SE" baseline="0" dirty="0" smtClean="0"/>
              <a:t>Då är vägledning och samverkan viktig för att livssituationen ska bli så bra som möjligt för den enskilde.</a:t>
            </a:r>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9</a:t>
            </a:fld>
            <a:endParaRPr lang="sv-SE"/>
          </a:p>
        </p:txBody>
      </p:sp>
    </p:spTree>
    <p:extLst>
      <p:ext uri="{BB962C8B-B14F-4D97-AF65-F5344CB8AC3E}">
        <p14:creationId xmlns:p14="http://schemas.microsoft.com/office/powerpoint/2010/main" val="3061174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nual för mall">
    <p:spTree>
      <p:nvGrpSpPr>
        <p:cNvPr id="1" name=""/>
        <p:cNvGrpSpPr/>
        <p:nvPr/>
      </p:nvGrpSpPr>
      <p:grpSpPr>
        <a:xfrm>
          <a:off x="0" y="0"/>
          <a:ext cx="0" cy="0"/>
          <a:chOff x="0" y="0"/>
          <a:chExt cx="0" cy="0"/>
        </a:xfrm>
      </p:grpSpPr>
      <p:sp>
        <p:nvSpPr>
          <p:cNvPr id="4" name="Platshållare för text 12"/>
          <p:cNvSpPr txBox="1">
            <a:spLocks/>
          </p:cNvSpPr>
          <p:nvPr userDrawn="1"/>
        </p:nvSpPr>
        <p:spPr>
          <a:xfrm>
            <a:off x="1046759" y="1884385"/>
            <a:ext cx="3551646" cy="1027480"/>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buNone/>
            </a:pPr>
            <a:r>
              <a:rPr lang="sv-SE" sz="1400" b="1" kern="0" dirty="0" smtClean="0">
                <a:solidFill>
                  <a:srgbClr val="155697"/>
                </a:solidFill>
              </a:rPr>
              <a:t>Skapa ny sida</a:t>
            </a:r>
          </a:p>
          <a:p>
            <a:pPr marL="285750" indent="-285750">
              <a:spcBef>
                <a:spcPts val="160"/>
              </a:spcBef>
            </a:pPr>
            <a:r>
              <a:rPr lang="sv-SE" sz="1200" b="0" u="none" kern="0" dirty="0" smtClean="0"/>
              <a:t>I menyn </a:t>
            </a:r>
            <a:r>
              <a:rPr lang="sv-SE" sz="1200" b="1" u="none" kern="0" dirty="0" smtClean="0"/>
              <a:t>Start</a:t>
            </a:r>
            <a:r>
              <a:rPr lang="sv-SE" sz="1200" b="1" u="none" kern="0" baseline="0" dirty="0" smtClean="0"/>
              <a:t> </a:t>
            </a:r>
            <a:r>
              <a:rPr lang="sv-SE" sz="1200" b="0" u="none" kern="0" baseline="0" dirty="0" smtClean="0"/>
              <a:t>hittar du</a:t>
            </a:r>
            <a:r>
              <a:rPr lang="sv-SE" sz="1200" b="1" u="none" kern="0" baseline="0" dirty="0" smtClean="0"/>
              <a:t> </a:t>
            </a:r>
            <a:r>
              <a:rPr lang="sv-SE" sz="1200" b="0" i="1" u="none" kern="0" baseline="0" dirty="0" smtClean="0"/>
              <a:t>Ny bild</a:t>
            </a:r>
            <a:r>
              <a:rPr lang="sv-SE" sz="1200" b="0" u="none" kern="0" baseline="0" dirty="0" smtClean="0"/>
              <a:t>.</a:t>
            </a:r>
            <a:r>
              <a:rPr lang="sv-SE" sz="1200" b="0" u="none" kern="0" dirty="0" smtClean="0"/>
              <a:t> </a:t>
            </a:r>
          </a:p>
          <a:p>
            <a:pPr marL="285750" indent="-285750">
              <a:spcBef>
                <a:spcPts val="160"/>
              </a:spcBef>
            </a:pPr>
            <a:r>
              <a:rPr lang="sv-SE" sz="1200" i="0" u="none" kern="0" dirty="0" smtClean="0"/>
              <a:t>Klicka på pilen</a:t>
            </a:r>
            <a:r>
              <a:rPr lang="sv-SE" sz="1200" i="0" u="none" kern="0" baseline="0" dirty="0" smtClean="0"/>
              <a:t> och välj den </a:t>
            </a:r>
            <a:r>
              <a:rPr lang="sv-SE" sz="1200" i="0" u="none" kern="0" baseline="0" dirty="0" err="1" smtClean="0"/>
              <a:t>sidmall</a:t>
            </a:r>
            <a:r>
              <a:rPr lang="sv-SE" sz="1200" i="0" u="none" kern="0" baseline="0" dirty="0" smtClean="0"/>
              <a:t> du behöver.</a:t>
            </a:r>
            <a:endParaRPr lang="sv-SE" sz="1400" i="0" u="none" kern="0" baseline="0" dirty="0" smtClean="0"/>
          </a:p>
          <a:p>
            <a:endParaRPr lang="sv-SE" sz="1400" i="0" u="none" kern="0" baseline="0" dirty="0" smtClean="0"/>
          </a:p>
          <a:p>
            <a:endParaRPr lang="sv-SE" sz="1400" i="0" u="none" kern="0" baseline="0" dirty="0" smtClean="0"/>
          </a:p>
          <a:p>
            <a:endParaRPr lang="sv-SE" sz="1400" i="0" u="none" kern="0" baseline="0" dirty="0" smtClean="0"/>
          </a:p>
          <a:p>
            <a:pPr marL="228600" marR="0" indent="-228600" algn="l" defTabSz="762000" rtl="0" eaLnBrk="1" fontAlgn="base" latinLnBrk="0" hangingPunct="1">
              <a:lnSpc>
                <a:spcPct val="100000"/>
              </a:lnSpc>
              <a:spcBef>
                <a:spcPts val="160"/>
              </a:spcBef>
              <a:spcAft>
                <a:spcPct val="0"/>
              </a:spcAft>
              <a:buClr>
                <a:schemeClr val="tx2"/>
              </a:buClr>
              <a:buSzTx/>
              <a:buFont typeface="+mj-lt"/>
              <a:buAutoNum type="arabicPeriod"/>
              <a:tabLst/>
              <a:defRPr/>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a:p>
          <a:p>
            <a:endParaRPr lang="sv-SE" sz="1400" kern="0" dirty="0" smtClean="0"/>
          </a:p>
        </p:txBody>
      </p:sp>
      <p:sp>
        <p:nvSpPr>
          <p:cNvPr id="5" name="Rubrik 8"/>
          <p:cNvSpPr txBox="1">
            <a:spLocks/>
          </p:cNvSpPr>
          <p:nvPr userDrawn="1"/>
        </p:nvSpPr>
        <p:spPr>
          <a:xfrm>
            <a:off x="1034250" y="581288"/>
            <a:ext cx="5619750" cy="465534"/>
          </a:xfrm>
          <a:prstGeom prst="rect">
            <a:avLst/>
          </a:prstGeom>
        </p:spPr>
        <p:txBody>
          <a:bodyPr/>
          <a:lstStyle>
            <a:lvl1pPr algn="l" defTabSz="762000" rtl="0" eaLnBrk="1" fontAlgn="base" hangingPunct="1">
              <a:spcBef>
                <a:spcPct val="0"/>
              </a:spcBef>
              <a:spcAft>
                <a:spcPct val="0"/>
              </a:spcAft>
              <a:defRPr sz="2800" b="1">
                <a:solidFill>
                  <a:srgbClr val="0070C0"/>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a:lstStyle>
          <a:p>
            <a:r>
              <a:rPr lang="sv-SE" kern="0" dirty="0" smtClean="0"/>
              <a:t>Våra nya mallar</a:t>
            </a:r>
            <a:endParaRPr lang="sv-SE" kern="0" dirty="0"/>
          </a:p>
        </p:txBody>
      </p:sp>
      <p:grpSp>
        <p:nvGrpSpPr>
          <p:cNvPr id="17" name="Grupp 16"/>
          <p:cNvGrpSpPr/>
          <p:nvPr userDrawn="1"/>
        </p:nvGrpSpPr>
        <p:grpSpPr>
          <a:xfrm>
            <a:off x="1153326" y="2947015"/>
            <a:ext cx="1761936" cy="992330"/>
            <a:chOff x="1545535" y="1656085"/>
            <a:chExt cx="1990725" cy="108585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5535" y="1656085"/>
              <a:ext cx="1990725" cy="1085850"/>
            </a:xfrm>
            <a:prstGeom prst="rect">
              <a:avLst/>
            </a:prstGeom>
            <a:ln>
              <a:solidFill>
                <a:schemeClr val="tx1"/>
              </a:solidFill>
            </a:ln>
          </p:spPr>
        </p:pic>
        <p:sp>
          <p:nvSpPr>
            <p:cNvPr id="2" name="Ellips 1"/>
            <p:cNvSpPr/>
            <p:nvPr userDrawn="1"/>
          </p:nvSpPr>
          <p:spPr bwMode="auto">
            <a:xfrm>
              <a:off x="2647464" y="2404704"/>
              <a:ext cx="152380" cy="152380"/>
            </a:xfrm>
            <a:prstGeom prst="ellipse">
              <a:avLst/>
            </a:prstGeom>
            <a:noFill/>
            <a:ln w="12700" cap="flat" cmpd="sng" algn="ctr">
              <a:solidFill>
                <a:schemeClr val="accent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grpSp>
      <p:grpSp>
        <p:nvGrpSpPr>
          <p:cNvPr id="49" name="Grupp 48"/>
          <p:cNvGrpSpPr/>
          <p:nvPr userDrawn="1"/>
        </p:nvGrpSpPr>
        <p:grpSpPr>
          <a:xfrm>
            <a:off x="4584348" y="2911864"/>
            <a:ext cx="1761936" cy="999291"/>
            <a:chOff x="1563890" y="3912629"/>
            <a:chExt cx="1990725" cy="1085850"/>
          </a:xfrm>
        </p:grpSpPr>
        <p:pic>
          <p:nvPicPr>
            <p:cNvPr id="30" name="Bildobjekt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3890" y="3912629"/>
              <a:ext cx="1990725" cy="1085850"/>
            </a:xfrm>
            <a:prstGeom prst="rect">
              <a:avLst/>
            </a:prstGeom>
            <a:ln>
              <a:solidFill>
                <a:schemeClr val="tx1"/>
              </a:solidFill>
            </a:ln>
          </p:spPr>
        </p:pic>
        <p:sp>
          <p:nvSpPr>
            <p:cNvPr id="44" name="Rektangel 43"/>
            <p:cNvSpPr/>
            <p:nvPr userDrawn="1"/>
          </p:nvSpPr>
          <p:spPr bwMode="auto">
            <a:xfrm>
              <a:off x="2802016" y="4183582"/>
              <a:ext cx="736413" cy="215328"/>
            </a:xfrm>
            <a:prstGeom prst="rect">
              <a:avLst/>
            </a:prstGeom>
            <a:noFill/>
            <a:ln w="127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noFill/>
                <a:effectLst/>
                <a:latin typeface="Arial" charset="0"/>
              </a:endParaRPr>
            </a:p>
          </p:txBody>
        </p:sp>
      </p:grpSp>
      <p:sp>
        <p:nvSpPr>
          <p:cNvPr id="15" name="Rektangel 14"/>
          <p:cNvSpPr/>
          <p:nvPr userDrawn="1"/>
        </p:nvSpPr>
        <p:spPr>
          <a:xfrm>
            <a:off x="4501299" y="1884384"/>
            <a:ext cx="4572000" cy="913070"/>
          </a:xfrm>
          <a:prstGeom prst="rect">
            <a:avLst/>
          </a:prstGeom>
        </p:spPr>
        <p:txBody>
          <a:bodyPr>
            <a:spAutoFit/>
          </a:bodyPr>
          <a:lstStyle/>
          <a:p>
            <a:pPr marL="0" indent="0">
              <a:buNone/>
            </a:pPr>
            <a:r>
              <a:rPr lang="sv-SE" sz="1400" b="1" kern="0" dirty="0" smtClean="0">
                <a:solidFill>
                  <a:srgbClr val="155697"/>
                </a:solidFill>
              </a:rPr>
              <a:t>Ändra mall på en befintlig sida</a:t>
            </a:r>
          </a:p>
          <a:p>
            <a:pPr marL="171450" indent="-171450">
              <a:spcBef>
                <a:spcPts val="160"/>
              </a:spcBef>
              <a:buFont typeface="Arial" panose="020B0604020202020204" pitchFamily="34" charset="0"/>
              <a:buChar char="•"/>
            </a:pPr>
            <a:r>
              <a:rPr lang="sv-SE" sz="1200" b="0" u="none" kern="0" dirty="0" smtClean="0"/>
              <a:t>Markera den sida i presentationen som du </a:t>
            </a:r>
            <a:br>
              <a:rPr lang="sv-SE" sz="1200" b="0" u="none" kern="0" dirty="0" smtClean="0"/>
            </a:br>
            <a:r>
              <a:rPr lang="sv-SE" sz="1200" b="0" u="none" kern="0" dirty="0" smtClean="0"/>
              <a:t>vill byta </a:t>
            </a:r>
            <a:r>
              <a:rPr lang="sv-SE" sz="1200" b="0" u="none" kern="0" dirty="0" err="1" smtClean="0"/>
              <a:t>sidmall</a:t>
            </a:r>
            <a:r>
              <a:rPr lang="sv-SE" sz="1200" b="0" u="none" kern="0" dirty="0" smtClean="0"/>
              <a:t> på. </a:t>
            </a:r>
          </a:p>
          <a:p>
            <a:pPr marL="171450" marR="0" indent="-171450" algn="l" defTabSz="762000" rtl="0" eaLnBrk="1" fontAlgn="base" latinLnBrk="0" hangingPunct="1">
              <a:lnSpc>
                <a:spcPct val="100000"/>
              </a:lnSpc>
              <a:spcBef>
                <a:spcPts val="160"/>
              </a:spcBef>
              <a:spcAft>
                <a:spcPct val="0"/>
              </a:spcAft>
              <a:buClr>
                <a:schemeClr val="tx2"/>
              </a:buClr>
              <a:buSzTx/>
              <a:buFont typeface="Arial" panose="020B0604020202020204" pitchFamily="34" charset="0"/>
              <a:buChar char="•"/>
              <a:tabLst/>
              <a:defRPr/>
            </a:pPr>
            <a:r>
              <a:rPr lang="sv-SE" sz="1200" b="0" u="none" kern="0" dirty="0" smtClean="0"/>
              <a:t>Gå</a:t>
            </a:r>
            <a:r>
              <a:rPr lang="sv-SE" sz="1200" b="0" u="none" kern="0" baseline="0" dirty="0" smtClean="0"/>
              <a:t> upp till menyn </a:t>
            </a:r>
            <a:r>
              <a:rPr lang="sv-SE" sz="1200" b="1" u="none" kern="0" dirty="0" smtClean="0"/>
              <a:t>Start</a:t>
            </a:r>
            <a:r>
              <a:rPr lang="sv-SE" sz="1200" b="1" u="none" kern="0" baseline="0" dirty="0" smtClean="0"/>
              <a:t> </a:t>
            </a:r>
            <a:r>
              <a:rPr lang="sv-SE" sz="1200" b="0" u="none" kern="0" baseline="0" dirty="0" smtClean="0"/>
              <a:t>och välj</a:t>
            </a:r>
            <a:r>
              <a:rPr lang="sv-SE" sz="1200" b="1" u="none" kern="0" baseline="0" dirty="0" smtClean="0"/>
              <a:t> </a:t>
            </a:r>
            <a:r>
              <a:rPr lang="sv-SE" sz="1200" b="0" i="1" u="none" kern="0" baseline="0" dirty="0" smtClean="0"/>
              <a:t>Layout</a:t>
            </a:r>
            <a:r>
              <a:rPr lang="sv-SE" sz="1200" b="0" u="none" kern="0" baseline="0" dirty="0" smtClean="0"/>
              <a:t>.</a:t>
            </a:r>
            <a:r>
              <a:rPr lang="sv-SE" sz="1200" b="0" u="none" kern="0" dirty="0" smtClean="0"/>
              <a:t> </a:t>
            </a:r>
          </a:p>
        </p:txBody>
      </p:sp>
      <p:sp>
        <p:nvSpPr>
          <p:cNvPr id="11" name="Platshållare för text 12"/>
          <p:cNvSpPr txBox="1">
            <a:spLocks/>
          </p:cNvSpPr>
          <p:nvPr userDrawn="1"/>
        </p:nvSpPr>
        <p:spPr>
          <a:xfrm>
            <a:off x="1051491" y="1139021"/>
            <a:ext cx="6419585" cy="691441"/>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spcBef>
                <a:spcPts val="160"/>
              </a:spcBef>
              <a:buNone/>
            </a:pPr>
            <a:r>
              <a:rPr lang="sv-SE" sz="1200" b="1" i="0" u="none" kern="0" baseline="0" dirty="0" smtClean="0"/>
              <a:t>Det finns två gemensamma powerpointmallar för organisationen, en blå och en vit. Du hittar båda i VIS. Avsändaren är Region Norrbotten, oavsett vilken division vi tillhör. Använd de befintliga sidmallarna (layout) så långt det är möjligt.</a:t>
            </a:r>
            <a:endParaRPr lang="sv-SE" sz="1400" i="0" u="none" kern="0" baseline="0" dirty="0" smtClean="0"/>
          </a:p>
        </p:txBody>
      </p:sp>
    </p:spTree>
    <p:extLst>
      <p:ext uri="{BB962C8B-B14F-4D97-AF65-F5344CB8AC3E}">
        <p14:creationId xmlns:p14="http://schemas.microsoft.com/office/powerpoint/2010/main" val="38518529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Helbild">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8467"/>
            <a:ext cx="9144000" cy="5151966"/>
          </a:xfrm>
          <a:prstGeom prst="rect">
            <a:avLst/>
          </a:prstGeom>
        </p:spPr>
        <p:txBody>
          <a:bodyPr/>
          <a:lstStyle>
            <a:lvl1pPr>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24041325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Helbild med text ovanpå">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0"/>
            <a:ext cx="9144000" cy="5151966"/>
          </a:xfrm>
          <a:prstGeom prst="rect">
            <a:avLst/>
          </a:prstGeom>
        </p:spPr>
        <p:txBody>
          <a:bodyPr/>
          <a:lstStyle>
            <a:lvl1pPr>
              <a:defRPr/>
            </a:lvl1pPr>
          </a:lstStyle>
          <a:p>
            <a:r>
              <a:rPr lang="sv-SE" smtClean="0"/>
              <a:t>Klicka på ikonen för att lägga till en bild</a:t>
            </a:r>
            <a:endParaRPr lang="sv-SE" dirty="0"/>
          </a:p>
        </p:txBody>
      </p:sp>
      <p:sp>
        <p:nvSpPr>
          <p:cNvPr id="2" name="Rubrik 1"/>
          <p:cNvSpPr>
            <a:spLocks noGrp="1"/>
          </p:cNvSpPr>
          <p:nvPr>
            <p:ph type="title"/>
          </p:nvPr>
        </p:nvSpPr>
        <p:spPr>
          <a:xfrm>
            <a:off x="762001" y="734616"/>
            <a:ext cx="3590925" cy="2065734"/>
          </a:xfrm>
          <a:prstGeom prst="rect">
            <a:avLst/>
          </a:prstGeom>
        </p:spPr>
        <p:txBody>
          <a:bodyPr/>
          <a:lstStyle>
            <a:lvl1pPr>
              <a:lnSpc>
                <a:spcPct val="110000"/>
              </a:lnSpc>
              <a:defRPr sz="2400" b="1">
                <a:solidFill>
                  <a:schemeClr val="bg1"/>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963683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353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el &amp; presentatör">
    <p:spTree>
      <p:nvGrpSpPr>
        <p:cNvPr id="1" name=""/>
        <p:cNvGrpSpPr/>
        <p:nvPr/>
      </p:nvGrpSpPr>
      <p:grpSpPr>
        <a:xfrm>
          <a:off x="0" y="0"/>
          <a:ext cx="0" cy="0"/>
          <a:chOff x="0" y="0"/>
          <a:chExt cx="0" cy="0"/>
        </a:xfrm>
      </p:grpSpPr>
      <p:sp>
        <p:nvSpPr>
          <p:cNvPr id="7" name="Rubrik 1"/>
          <p:cNvSpPr>
            <a:spLocks noGrp="1"/>
          </p:cNvSpPr>
          <p:nvPr>
            <p:ph type="title"/>
          </p:nvPr>
        </p:nvSpPr>
        <p:spPr>
          <a:xfrm>
            <a:off x="1319002" y="1084333"/>
            <a:ext cx="6497905" cy="1011503"/>
          </a:xfrm>
          <a:prstGeom prst="rect">
            <a:avLst/>
          </a:prstGeom>
        </p:spPr>
        <p:txBody>
          <a:bodyPr anchor="b"/>
          <a:lstStyle>
            <a:lvl1pPr algn="ctr">
              <a:defRPr sz="3200" b="1">
                <a:solidFill>
                  <a:srgbClr val="0070C0"/>
                </a:solidFill>
              </a:defRPr>
            </a:lvl1pPr>
          </a:lstStyle>
          <a:p>
            <a:r>
              <a:rPr lang="sv-SE" smtClean="0"/>
              <a:t>Klicka här för att ändra format</a:t>
            </a:r>
            <a:endParaRPr lang="sv-SE" dirty="0"/>
          </a:p>
        </p:txBody>
      </p:sp>
      <p:sp>
        <p:nvSpPr>
          <p:cNvPr id="8" name="Platshållare för text 12"/>
          <p:cNvSpPr>
            <a:spLocks noGrp="1"/>
          </p:cNvSpPr>
          <p:nvPr>
            <p:ph type="body" sz="quarter" idx="14"/>
          </p:nvPr>
        </p:nvSpPr>
        <p:spPr>
          <a:xfrm>
            <a:off x="1319002" y="2127489"/>
            <a:ext cx="6505997" cy="688539"/>
          </a:xfrm>
          <a:prstGeom prst="rect">
            <a:avLst/>
          </a:prstGeom>
        </p:spPr>
        <p:txBody>
          <a:bodyPr anchor="ctr"/>
          <a:lstStyle>
            <a:lvl1pPr marL="0" indent="0" algn="ctr">
              <a:buNone/>
              <a:defRPr sz="2000" b="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sv-SE" smtClean="0"/>
              <a:t>Klicka här för att ändra format på bakgrundstexten</a:t>
            </a:r>
          </a:p>
        </p:txBody>
      </p:sp>
    </p:spTree>
    <p:extLst>
      <p:ext uri="{BB962C8B-B14F-4D97-AF65-F5344CB8AC3E}">
        <p14:creationId xmlns:p14="http://schemas.microsoft.com/office/powerpoint/2010/main" val="22939234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 &amp; text">
    <p:spTree>
      <p:nvGrpSpPr>
        <p:cNvPr id="1" name=""/>
        <p:cNvGrpSpPr/>
        <p:nvPr/>
      </p:nvGrpSpPr>
      <p:grpSpPr>
        <a:xfrm>
          <a:off x="0" y="0"/>
          <a:ext cx="0" cy="0"/>
          <a:chOff x="0" y="0"/>
          <a:chExt cx="0" cy="0"/>
        </a:xfrm>
      </p:grpSpPr>
      <p:sp>
        <p:nvSpPr>
          <p:cNvPr id="11" name="Rubrik 8"/>
          <p:cNvSpPr>
            <a:spLocks noGrp="1"/>
          </p:cNvSpPr>
          <p:nvPr>
            <p:ph type="title"/>
          </p:nvPr>
        </p:nvSpPr>
        <p:spPr>
          <a:xfrm>
            <a:off x="1592722" y="384370"/>
            <a:ext cx="5978095" cy="834016"/>
          </a:xfrm>
          <a:prstGeom prst="rect">
            <a:avLst/>
          </a:prstGeom>
        </p:spPr>
        <p:txBody>
          <a:bodyPr anchor="b" anchorCtr="0"/>
          <a:lstStyle>
            <a:lvl1pPr>
              <a:defRPr sz="2400" b="1" baseline="0">
                <a:solidFill>
                  <a:srgbClr val="0070C0"/>
                </a:solidFill>
              </a:defRPr>
            </a:lvl1pPr>
          </a:lstStyle>
          <a:p>
            <a:r>
              <a:rPr lang="sv-SE" smtClean="0"/>
              <a:t>Klicka här för att ändra format</a:t>
            </a:r>
            <a:endParaRPr lang="sv-SE" dirty="0"/>
          </a:p>
        </p:txBody>
      </p:sp>
      <p:sp>
        <p:nvSpPr>
          <p:cNvPr id="16" name="Platshållare för innehåll 2"/>
          <p:cNvSpPr>
            <a:spLocks noGrp="1"/>
          </p:cNvSpPr>
          <p:nvPr>
            <p:ph sz="half" idx="1"/>
          </p:nvPr>
        </p:nvSpPr>
        <p:spPr>
          <a:xfrm>
            <a:off x="1592722" y="1314954"/>
            <a:ext cx="5978096" cy="3049084"/>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244556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ara figur eller bild">
    <p:spTree>
      <p:nvGrpSpPr>
        <p:cNvPr id="1" name=""/>
        <p:cNvGrpSpPr/>
        <p:nvPr/>
      </p:nvGrpSpPr>
      <p:grpSpPr>
        <a:xfrm>
          <a:off x="0" y="0"/>
          <a:ext cx="0" cy="0"/>
          <a:chOff x="0" y="0"/>
          <a:chExt cx="0" cy="0"/>
        </a:xfrm>
      </p:grpSpPr>
      <p:sp>
        <p:nvSpPr>
          <p:cNvPr id="16" name="Platshållare för innehåll 2"/>
          <p:cNvSpPr>
            <a:spLocks noGrp="1"/>
          </p:cNvSpPr>
          <p:nvPr>
            <p:ph sz="half" idx="1"/>
          </p:nvPr>
        </p:nvSpPr>
        <p:spPr>
          <a:xfrm>
            <a:off x="1134534" y="355600"/>
            <a:ext cx="6917266" cy="4008437"/>
          </a:xfrm>
          <a:prstGeom prst="rect">
            <a:avLst/>
          </a:prstGeom>
        </p:spPr>
        <p:txBody>
          <a:bodyPr/>
          <a:lstStyle>
            <a:lvl1pPr marL="0" indent="0">
              <a:lnSpc>
                <a:spcPct val="110000"/>
              </a:lnSpc>
              <a:spcBef>
                <a:spcPts val="800"/>
              </a:spcBef>
              <a:buFont typeface="Arial" panose="020B0604020202020204" pitchFamily="34" charset="0"/>
              <a:buNone/>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27367899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igur och bildtext">
    <p:spTree>
      <p:nvGrpSpPr>
        <p:cNvPr id="1" name=""/>
        <p:cNvGrpSpPr/>
        <p:nvPr/>
      </p:nvGrpSpPr>
      <p:grpSpPr>
        <a:xfrm>
          <a:off x="0" y="0"/>
          <a:ext cx="0" cy="0"/>
          <a:chOff x="0" y="0"/>
          <a:chExt cx="0" cy="0"/>
        </a:xfrm>
      </p:grpSpPr>
      <p:sp>
        <p:nvSpPr>
          <p:cNvPr id="11" name="Rubrik 8"/>
          <p:cNvSpPr>
            <a:spLocks noGrp="1"/>
          </p:cNvSpPr>
          <p:nvPr>
            <p:ph type="title"/>
          </p:nvPr>
        </p:nvSpPr>
        <p:spPr>
          <a:xfrm>
            <a:off x="5494493" y="439043"/>
            <a:ext cx="3197701" cy="607580"/>
          </a:xfrm>
          <a:prstGeom prst="rect">
            <a:avLst/>
          </a:prstGeom>
        </p:spPr>
        <p:txBody>
          <a:bodyPr anchor="b" anchorCtr="0"/>
          <a:lstStyle>
            <a:lvl1pPr>
              <a:defRPr sz="2000" b="1" baseline="0">
                <a:solidFill>
                  <a:srgbClr val="0070C0"/>
                </a:solidFill>
              </a:defRPr>
            </a:lvl1pPr>
          </a:lstStyle>
          <a:p>
            <a:r>
              <a:rPr lang="sv-SE" smtClean="0"/>
              <a:t>Klicka här för att ändra format</a:t>
            </a:r>
            <a:endParaRPr lang="sv-SE" dirty="0"/>
          </a:p>
        </p:txBody>
      </p:sp>
      <p:sp>
        <p:nvSpPr>
          <p:cNvPr id="5" name="Platshållare för innehåll 2"/>
          <p:cNvSpPr>
            <a:spLocks noGrp="1"/>
          </p:cNvSpPr>
          <p:nvPr>
            <p:ph sz="half" idx="1"/>
          </p:nvPr>
        </p:nvSpPr>
        <p:spPr>
          <a:xfrm>
            <a:off x="525982" y="440267"/>
            <a:ext cx="4879497" cy="3923771"/>
          </a:xfrm>
          <a:prstGeom prst="rect">
            <a:avLst/>
          </a:prstGeom>
        </p:spPr>
        <p:txBody>
          <a:bodyPr/>
          <a:lstStyle>
            <a:lvl1pPr marL="0" indent="0">
              <a:spcBef>
                <a:spcPts val="800"/>
              </a:spcBef>
              <a:buFont typeface="Arial" panose="020B0604020202020204" pitchFamily="34" charset="0"/>
              <a:buNone/>
              <a:defRPr sz="1600" baseline="0">
                <a:latin typeface="+mn-lt"/>
              </a:defRPr>
            </a:lvl1pPr>
            <a:lvl2pPr marL="536575" indent="0">
              <a:buNone/>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
        <p:nvSpPr>
          <p:cNvPr id="6" name="Platshållare för innehåll 2"/>
          <p:cNvSpPr>
            <a:spLocks noGrp="1"/>
          </p:cNvSpPr>
          <p:nvPr>
            <p:ph sz="half" idx="10"/>
          </p:nvPr>
        </p:nvSpPr>
        <p:spPr>
          <a:xfrm>
            <a:off x="5494492" y="1065562"/>
            <a:ext cx="3212538" cy="3298475"/>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9610136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Foto &amp; Text">
    <p:spTree>
      <p:nvGrpSpPr>
        <p:cNvPr id="1" name=""/>
        <p:cNvGrpSpPr/>
        <p:nvPr/>
      </p:nvGrpSpPr>
      <p:grpSpPr>
        <a:xfrm>
          <a:off x="0" y="0"/>
          <a:ext cx="0" cy="0"/>
          <a:chOff x="0" y="0"/>
          <a:chExt cx="0" cy="0"/>
        </a:xfrm>
      </p:grpSpPr>
      <p:sp>
        <p:nvSpPr>
          <p:cNvPr id="3" name="Rektangel 2"/>
          <p:cNvSpPr/>
          <p:nvPr userDrawn="1"/>
        </p:nvSpPr>
        <p:spPr>
          <a:xfrm>
            <a:off x="495300" y="2585971"/>
            <a:ext cx="2009775" cy="938719"/>
          </a:xfrm>
          <a:prstGeom prst="rect">
            <a:avLst/>
          </a:prstGeom>
        </p:spPr>
        <p:txBody>
          <a:bodyPr wrap="square">
            <a:spAutoFit/>
          </a:bodyPr>
          <a:lstStyle/>
          <a:p>
            <a:pPr algn="l"/>
            <a:r>
              <a:rPr lang="sv-SE" sz="1100" dirty="0" smtClean="0"/>
              <a:t>OBS! Om du behöver justera bilden inom ramen – dubbelklicka på bilden och välj verktyget ”Beskär” som dyker upp i menyn. </a:t>
            </a:r>
          </a:p>
        </p:txBody>
      </p:sp>
      <p:sp>
        <p:nvSpPr>
          <p:cNvPr id="2" name="Rubrik 1"/>
          <p:cNvSpPr>
            <a:spLocks noGrp="1"/>
          </p:cNvSpPr>
          <p:nvPr>
            <p:ph type="title"/>
          </p:nvPr>
        </p:nvSpPr>
        <p:spPr>
          <a:xfrm>
            <a:off x="3238500" y="258945"/>
            <a:ext cx="5295900" cy="825388"/>
          </a:xfrm>
          <a:prstGeom prst="rect">
            <a:avLst/>
          </a:prstGeom>
        </p:spPr>
        <p:txBody>
          <a:bodyPr anchor="b"/>
          <a:lstStyle>
            <a:lvl1pPr>
              <a:defRPr sz="2400" b="1">
                <a:solidFill>
                  <a:srgbClr val="0070C0"/>
                </a:solidFill>
              </a:defRPr>
            </a:lvl1pPr>
          </a:lstStyle>
          <a:p>
            <a:r>
              <a:rPr lang="sv-SE" smtClean="0"/>
              <a:t>Klicka här för att ändra format</a:t>
            </a:r>
            <a:endParaRPr lang="sv-SE" dirty="0"/>
          </a:p>
        </p:txBody>
      </p:sp>
      <p:sp>
        <p:nvSpPr>
          <p:cNvPr id="10" name="Platshållare för bild 9"/>
          <p:cNvSpPr>
            <a:spLocks noGrp="1"/>
          </p:cNvSpPr>
          <p:nvPr>
            <p:ph type="pic" sz="quarter" idx="13"/>
          </p:nvPr>
        </p:nvSpPr>
        <p:spPr>
          <a:xfrm>
            <a:off x="0" y="-1"/>
            <a:ext cx="2857500" cy="5143501"/>
          </a:xfrm>
          <a:prstGeom prst="rect">
            <a:avLst/>
          </a:prstGeom>
        </p:spPr>
        <p:txBody>
          <a:bodyPr/>
          <a:lstStyle>
            <a:lvl1pPr>
              <a:defRPr/>
            </a:lvl1pPr>
          </a:lstStyle>
          <a:p>
            <a:r>
              <a:rPr lang="sv-SE" smtClean="0"/>
              <a:t>Klicka på ikonen för att lägga till en bild</a:t>
            </a:r>
            <a:endParaRPr lang="sv-SE" dirty="0"/>
          </a:p>
        </p:txBody>
      </p:sp>
      <p:sp>
        <p:nvSpPr>
          <p:cNvPr id="6" name="Platshållare för innehåll 2"/>
          <p:cNvSpPr>
            <a:spLocks noGrp="1"/>
          </p:cNvSpPr>
          <p:nvPr>
            <p:ph sz="half" idx="10"/>
          </p:nvPr>
        </p:nvSpPr>
        <p:spPr>
          <a:xfrm>
            <a:off x="3234389" y="1168401"/>
            <a:ext cx="5300190" cy="3195638"/>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42576912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Jämförelse">
    <p:spTree>
      <p:nvGrpSpPr>
        <p:cNvPr id="1" name=""/>
        <p:cNvGrpSpPr/>
        <p:nvPr/>
      </p:nvGrpSpPr>
      <p:grpSpPr>
        <a:xfrm>
          <a:off x="0" y="0"/>
          <a:ext cx="0" cy="0"/>
          <a:chOff x="0" y="0"/>
          <a:chExt cx="0" cy="0"/>
        </a:xfrm>
      </p:grpSpPr>
      <p:sp>
        <p:nvSpPr>
          <p:cNvPr id="3" name="Title 1"/>
          <p:cNvSpPr>
            <a:spLocks noGrp="1"/>
          </p:cNvSpPr>
          <p:nvPr>
            <p:ph type="title"/>
          </p:nvPr>
        </p:nvSpPr>
        <p:spPr>
          <a:xfrm>
            <a:off x="672448" y="348300"/>
            <a:ext cx="7550022" cy="742660"/>
          </a:xfrm>
          <a:prstGeom prst="rect">
            <a:avLst/>
          </a:prstGeom>
        </p:spPr>
        <p:txBody>
          <a:bodyPr anchor="ctr" anchorCtr="0"/>
          <a:lstStyle>
            <a:lvl1pPr algn="l">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1"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cxnSp>
        <p:nvCxnSpPr>
          <p:cNvPr id="11" name="Straight Connector 10"/>
          <p:cNvCxnSpPr/>
          <p:nvPr userDrawn="1"/>
        </p:nvCxnSpPr>
        <p:spPr bwMode="auto">
          <a:xfrm flipH="1">
            <a:off x="4434107" y="1284703"/>
            <a:ext cx="22878" cy="3056770"/>
          </a:xfrm>
          <a:prstGeom prst="line">
            <a:avLst/>
          </a:prstGeom>
          <a:solidFill>
            <a:schemeClr val="bg1"/>
          </a:solidFill>
          <a:ln w="6350" cap="flat" cmpd="sng" algn="ctr">
            <a:solidFill>
              <a:srgbClr val="6A6C63"/>
            </a:solidFill>
            <a:prstDash val="solid"/>
            <a:round/>
            <a:headEnd type="none" w="sm" len="sm"/>
            <a:tailEnd type="none" w="sm" len="sm"/>
          </a:ln>
          <a:effectLst/>
        </p:spPr>
      </p:cxnSp>
      <p:sp>
        <p:nvSpPr>
          <p:cNvPr id="15" name="Content Placeholder 2"/>
          <p:cNvSpPr>
            <a:spLocks noGrp="1"/>
          </p:cNvSpPr>
          <p:nvPr>
            <p:ph sz="half" idx="10"/>
          </p:nvPr>
        </p:nvSpPr>
        <p:spPr>
          <a:xfrm>
            <a:off x="4665297"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239313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Jämförelse 2">
    <p:spTree>
      <p:nvGrpSpPr>
        <p:cNvPr id="1" name=""/>
        <p:cNvGrpSpPr/>
        <p:nvPr/>
      </p:nvGrpSpPr>
      <p:grpSpPr>
        <a:xfrm>
          <a:off x="0" y="0"/>
          <a:ext cx="0" cy="0"/>
          <a:chOff x="0" y="0"/>
          <a:chExt cx="0" cy="0"/>
        </a:xfrm>
      </p:grpSpPr>
      <p:sp>
        <p:nvSpPr>
          <p:cNvPr id="3" name="Title 1"/>
          <p:cNvSpPr>
            <a:spLocks noGrp="1"/>
          </p:cNvSpPr>
          <p:nvPr>
            <p:ph type="title"/>
          </p:nvPr>
        </p:nvSpPr>
        <p:spPr>
          <a:xfrm>
            <a:off x="672448" y="247552"/>
            <a:ext cx="7560784" cy="774953"/>
          </a:xfrm>
          <a:prstGeom prst="rect">
            <a:avLst/>
          </a:prstGeom>
        </p:spPr>
        <p:txBody>
          <a:bodyPr anchor="ctr" anchorCtr="0"/>
          <a:lstStyle>
            <a:lvl1pPr marL="0" indent="0" algn="l">
              <a:buFontTx/>
              <a:buNone/>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0" y="1647196"/>
            <a:ext cx="3664797"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5" name="Text Placeholder 2"/>
          <p:cNvSpPr>
            <a:spLocks noGrp="1"/>
          </p:cNvSpPr>
          <p:nvPr>
            <p:ph type="body" idx="11"/>
          </p:nvPr>
        </p:nvSpPr>
        <p:spPr>
          <a:xfrm>
            <a:off x="669464" y="1043308"/>
            <a:ext cx="3702264"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sp>
        <p:nvSpPr>
          <p:cNvPr id="7" name="Content Placeholder 2"/>
          <p:cNvSpPr>
            <a:spLocks noGrp="1"/>
          </p:cNvSpPr>
          <p:nvPr>
            <p:ph sz="half" idx="12"/>
          </p:nvPr>
        </p:nvSpPr>
        <p:spPr>
          <a:xfrm>
            <a:off x="4555069" y="1648910"/>
            <a:ext cx="3690650"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8" name="Text Placeholder 2"/>
          <p:cNvSpPr>
            <a:spLocks noGrp="1"/>
          </p:cNvSpPr>
          <p:nvPr>
            <p:ph type="body" idx="13"/>
          </p:nvPr>
        </p:nvSpPr>
        <p:spPr>
          <a:xfrm>
            <a:off x="4564979" y="1045022"/>
            <a:ext cx="3680739"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cxnSp>
        <p:nvCxnSpPr>
          <p:cNvPr id="9" name="Rak 8"/>
          <p:cNvCxnSpPr/>
          <p:nvPr userDrawn="1"/>
        </p:nvCxnSpPr>
        <p:spPr bwMode="auto">
          <a:xfrm>
            <a:off x="677333"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cxnSp>
        <p:nvCxnSpPr>
          <p:cNvPr id="10" name="Rak 9"/>
          <p:cNvCxnSpPr/>
          <p:nvPr userDrawn="1"/>
        </p:nvCxnSpPr>
        <p:spPr bwMode="auto">
          <a:xfrm>
            <a:off x="4555068"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0964244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Bild med bildtex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3743833"/>
            <a:ext cx="5486400" cy="603250"/>
          </a:xfrm>
          <a:prstGeom prst="rect">
            <a:avLst/>
          </a:prstGeom>
        </p:spPr>
        <p:txBody>
          <a:bodyPr anchor="t" anchorCtr="0"/>
          <a:lstStyle>
            <a:lvl1pPr marL="0" indent="0">
              <a:lnSpc>
                <a:spcPct val="110000"/>
              </a:lnSpc>
              <a:buNone/>
              <a:defRPr/>
            </a:lvl1pPr>
          </a:lstStyle>
          <a:p>
            <a:pPr lvl="0"/>
            <a:r>
              <a:rPr lang="sv-SE" smtClean="0"/>
              <a:t>Klicka här för att ändra format på bakgrundstexten</a:t>
            </a:r>
          </a:p>
        </p:txBody>
      </p:sp>
      <p:sp>
        <p:nvSpPr>
          <p:cNvPr id="5" name="Title 1"/>
          <p:cNvSpPr>
            <a:spLocks noGrp="1"/>
          </p:cNvSpPr>
          <p:nvPr>
            <p:ph type="title"/>
          </p:nvPr>
        </p:nvSpPr>
        <p:spPr>
          <a:xfrm>
            <a:off x="1792288" y="3315204"/>
            <a:ext cx="5486400" cy="425450"/>
          </a:xfrm>
          <a:prstGeom prst="rect">
            <a:avLst/>
          </a:prstGeom>
        </p:spPr>
        <p:txBody>
          <a:bodyPr anchor="b" anchorCtr="0"/>
          <a:lstStyle>
            <a:lvl1pPr>
              <a:defRPr sz="1600" b="1"/>
            </a:lvl1pPr>
          </a:lstStyle>
          <a:p>
            <a:r>
              <a:rPr lang="sv-SE" smtClean="0"/>
              <a:t>Klicka här för att ändra format</a:t>
            </a:r>
            <a:endParaRPr lang="sv-SE" dirty="0"/>
          </a:p>
        </p:txBody>
      </p:sp>
      <p:sp>
        <p:nvSpPr>
          <p:cNvPr id="6" name="Content Placeholder 2"/>
          <p:cNvSpPr>
            <a:spLocks noGrp="1"/>
          </p:cNvSpPr>
          <p:nvPr>
            <p:ph sz="half" idx="1"/>
          </p:nvPr>
        </p:nvSpPr>
        <p:spPr>
          <a:xfrm>
            <a:off x="1809276" y="338665"/>
            <a:ext cx="5455123" cy="2929834"/>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961986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5"/>
          <p:cNvSpPr>
            <a:spLocks noChangeArrowheads="1"/>
          </p:cNvSpPr>
          <p:nvPr/>
        </p:nvSpPr>
        <p:spPr bwMode="auto">
          <a:xfrm>
            <a:off x="179388" y="4731544"/>
            <a:ext cx="2087562" cy="270272"/>
          </a:xfrm>
          <a:prstGeom prst="rect">
            <a:avLst/>
          </a:prstGeom>
          <a:noFill/>
          <a:ln w="9525">
            <a:noFill/>
            <a:miter lim="800000"/>
            <a:headEnd/>
            <a:tailEnd/>
          </a:ln>
          <a:effectLst/>
        </p:spPr>
        <p:txBody>
          <a:bodyPr wrap="none" lIns="92075" tIns="46038" rIns="92075" bIns="46038" anchor="ctr"/>
          <a:lstStyle/>
          <a:p>
            <a:pPr defTabSz="762000" eaLnBrk="0" fontAlgn="base" hangingPunct="0">
              <a:spcBef>
                <a:spcPct val="0"/>
              </a:spcBef>
              <a:spcAft>
                <a:spcPct val="0"/>
              </a:spcAft>
            </a:pPr>
            <a:r>
              <a:rPr lang="sv-SE" sz="600" dirty="0">
                <a:solidFill>
                  <a:srgbClr val="969696"/>
                </a:solidFill>
              </a:rPr>
              <a:t/>
            </a:r>
            <a:br>
              <a:rPr lang="sv-SE" sz="600" dirty="0">
                <a:solidFill>
                  <a:srgbClr val="969696"/>
                </a:solidFill>
              </a:rPr>
            </a:br>
            <a:endParaRPr lang="sv-SE" sz="600" dirty="0">
              <a:solidFill>
                <a:srgbClr val="969696"/>
              </a:solidFill>
            </a:endParaRPr>
          </a:p>
        </p:txBody>
      </p:sp>
      <p:pic>
        <p:nvPicPr>
          <p:cNvPr id="6" name="Bildobjekt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35522" y="4568759"/>
            <a:ext cx="1537487" cy="325569"/>
          </a:xfrm>
          <a:prstGeom prst="rect">
            <a:avLst/>
          </a:prstGeom>
        </p:spPr>
      </p:pic>
    </p:spTree>
    <p:extLst>
      <p:ext uri="{BB962C8B-B14F-4D97-AF65-F5344CB8AC3E}">
        <p14:creationId xmlns:p14="http://schemas.microsoft.com/office/powerpoint/2010/main" val="17520395"/>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71" r:id="rId3"/>
    <p:sldLayoutId id="2147483678" r:id="rId4"/>
    <p:sldLayoutId id="2147483672" r:id="rId5"/>
    <p:sldLayoutId id="2147483662" r:id="rId6"/>
    <p:sldLayoutId id="2147483674" r:id="rId7"/>
    <p:sldLayoutId id="2147483677" r:id="rId8"/>
    <p:sldLayoutId id="2147483676" r:id="rId9"/>
    <p:sldLayoutId id="2147483664" r:id="rId10"/>
    <p:sldLayoutId id="2147483680" r:id="rId11"/>
    <p:sldLayoutId id="2147483679" r:id="rId12"/>
  </p:sldLayoutIdLst>
  <p:timing>
    <p:tnLst>
      <p:par>
        <p:cTn id="1" dur="indefinite" restart="never" nodeType="tmRoot"/>
      </p:par>
    </p:tnLst>
  </p:timing>
  <p:hf sldNum="0" hdr="0"/>
  <p:txStyles>
    <p:titleStyle>
      <a:lvl1pPr algn="l" defTabSz="762000" rtl="0" eaLnBrk="1" fontAlgn="base" hangingPunct="1">
        <a:spcBef>
          <a:spcPct val="0"/>
        </a:spcBef>
        <a:spcAft>
          <a:spcPct val="0"/>
        </a:spcAft>
        <a:defRPr sz="2800">
          <a:solidFill>
            <a:schemeClr val="tx2"/>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p:titleStyle>
    <p:bodyStyle>
      <a:lvl1pPr marL="107950" indent="-107950" algn="l" defTabSz="762000" rtl="0" eaLnBrk="1" fontAlgn="base" hangingPunct="1">
        <a:spcBef>
          <a:spcPct val="100000"/>
        </a:spcBef>
        <a:spcAft>
          <a:spcPct val="0"/>
        </a:spcAft>
        <a:buClr>
          <a:schemeClr val="tx2"/>
        </a:buClr>
        <a:buFont typeface="Arial" charset="0"/>
        <a:buChar char="•"/>
        <a:defRPr sz="1600">
          <a:solidFill>
            <a:schemeClr val="tx2"/>
          </a:solidFill>
          <a:latin typeface="+mn-lt"/>
          <a:ea typeface="+mn-ea"/>
          <a:cs typeface="+mn-cs"/>
        </a:defRPr>
      </a:lvl1pPr>
      <a:lvl2pPr marL="720725" indent="-184150" algn="l" defTabSz="762000" rtl="0" eaLnBrk="1" fontAlgn="base" hangingPunct="1">
        <a:spcBef>
          <a:spcPct val="20000"/>
        </a:spcBef>
        <a:spcAft>
          <a:spcPct val="0"/>
        </a:spcAft>
        <a:buClr>
          <a:schemeClr val="tx2"/>
        </a:buClr>
        <a:buSzPct val="80000"/>
        <a:buFont typeface="Arial" charset="0"/>
        <a:buChar char="–"/>
        <a:defRPr sz="1600">
          <a:solidFill>
            <a:schemeClr val="tx2"/>
          </a:solidFill>
          <a:latin typeface="+mn-lt"/>
        </a:defRPr>
      </a:lvl2pPr>
      <a:lvl3pPr marL="1257300" indent="-87313"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mn-lt"/>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mn-lt"/>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mn-lt"/>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norrbotten.se/" TargetMode="External"/><Relationship Id="rId5" Type="http://schemas.openxmlformats.org/officeDocument/2006/relationships/image" Target="../media/image6.jp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5.m4a"/><Relationship Id="rId7" Type="http://schemas.openxmlformats.org/officeDocument/2006/relationships/diagramLayout" Target="../diagrams/layout1.xm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notesSlide" Target="../notesSlides/notesSlide5.xml"/><Relationship Id="rId10" Type="http://schemas.microsoft.com/office/2007/relationships/diagramDrawing" Target="../diagrams/drawing1.xml"/><Relationship Id="rId4" Type="http://schemas.openxmlformats.org/officeDocument/2006/relationships/slideLayout" Target="../slideLayouts/slideLayout3.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7.m4a"/><Relationship Id="rId7" Type="http://schemas.openxmlformats.org/officeDocument/2006/relationships/diagramLayout" Target="../diagrams/layout2.xml"/><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notesSlide" Target="../notesSlides/notesSlide7.xml"/><Relationship Id="rId10" Type="http://schemas.microsoft.com/office/2007/relationships/diagramDrawing" Target="../diagrams/drawing2.xml"/><Relationship Id="rId4" Type="http://schemas.openxmlformats.org/officeDocument/2006/relationships/slideLayout" Target="../slideLayouts/slideLayout3.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8.m4a"/><Relationship Id="rId7" Type="http://schemas.openxmlformats.org/officeDocument/2006/relationships/diagramLayout" Target="../diagrams/layout3.xml"/><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notesSlide" Target="../notesSlides/notesSlide8.xml"/><Relationship Id="rId10" Type="http://schemas.microsoft.com/office/2007/relationships/diagramDrawing" Target="../diagrams/drawing3.xml"/><Relationship Id="rId4" Type="http://schemas.openxmlformats.org/officeDocument/2006/relationships/slideLayout" Target="../slideLayouts/slideLayout3.xml"/><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4.xml"/><Relationship Id="rId11" Type="http://schemas.openxmlformats.org/officeDocument/2006/relationships/image" Target="../media/image4.png"/><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9.xml"/><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6"/>
          <a:stretch>
            <a:fillRect/>
          </a:stretch>
        </p:blipFill>
        <p:spPr>
          <a:xfrm>
            <a:off x="5468552" y="594827"/>
            <a:ext cx="3464989" cy="4042487"/>
          </a:xfrm>
          <a:prstGeom prst="rect">
            <a:avLst/>
          </a:prstGeom>
        </p:spPr>
      </p:pic>
      <p:sp>
        <p:nvSpPr>
          <p:cNvPr id="2" name="Rubrik 1"/>
          <p:cNvSpPr>
            <a:spLocks noGrp="1"/>
          </p:cNvSpPr>
          <p:nvPr>
            <p:ph type="title"/>
          </p:nvPr>
        </p:nvSpPr>
        <p:spPr/>
        <p:txBody>
          <a:bodyPr anchor="ctr"/>
          <a:lstStyle/>
          <a:p>
            <a:pPr algn="ctr"/>
            <a:r>
              <a:rPr lang="sv-SE" dirty="0" smtClean="0"/>
              <a:t>LSS Råd och stödverksamheten </a:t>
            </a:r>
            <a:br>
              <a:rPr lang="sv-SE" dirty="0" smtClean="0"/>
            </a:br>
            <a:r>
              <a:rPr lang="sv-SE" dirty="0" smtClean="0"/>
              <a:t>Region Norrbotten</a:t>
            </a:r>
            <a:endParaRPr lang="sv-SE" dirty="0"/>
          </a:p>
        </p:txBody>
      </p:sp>
      <p:sp>
        <p:nvSpPr>
          <p:cNvPr id="3" name="Platshållare för innehåll 2"/>
          <p:cNvSpPr>
            <a:spLocks noGrp="1"/>
          </p:cNvSpPr>
          <p:nvPr>
            <p:ph sz="half" idx="1"/>
          </p:nvPr>
        </p:nvSpPr>
        <p:spPr>
          <a:xfrm>
            <a:off x="747485" y="1314954"/>
            <a:ext cx="7982857" cy="3049084"/>
          </a:xfrm>
        </p:spPr>
        <p:txBody>
          <a:bodyPr/>
          <a:lstStyle/>
          <a:p>
            <a:pPr marL="0" indent="0" algn="ctr">
              <a:buNone/>
            </a:pPr>
            <a:r>
              <a:rPr lang="sv-SE" sz="2000" dirty="0" smtClean="0">
                <a:solidFill>
                  <a:schemeClr val="tx1"/>
                </a:solidFill>
              </a:rPr>
              <a:t>www.norrbotten.se/LSS</a:t>
            </a:r>
          </a:p>
          <a:p>
            <a:pPr marL="0" indent="0">
              <a:buNone/>
            </a:pPr>
            <a:endParaRPr lang="sv-SE" dirty="0" smtClean="0"/>
          </a:p>
          <a:p>
            <a:pPr marL="0" indent="0">
              <a:buNone/>
            </a:pPr>
            <a:endParaRPr lang="sv-SE" dirty="0" smtClean="0"/>
          </a:p>
          <a:p>
            <a:pPr marL="0" indent="0">
              <a:buNone/>
            </a:pPr>
            <a:r>
              <a:rPr lang="sv-SE" sz="2000" dirty="0" smtClean="0">
                <a:solidFill>
                  <a:schemeClr val="tx1"/>
                </a:solidFill>
              </a:rPr>
              <a:t>LSS Rådgivningstelefon: 0920-28 44 40</a:t>
            </a:r>
          </a:p>
          <a:p>
            <a:pPr marL="0" indent="0">
              <a:buNone/>
            </a:pPr>
            <a:r>
              <a:rPr lang="sv-SE" sz="2000" dirty="0">
                <a:solidFill>
                  <a:schemeClr val="tx1"/>
                </a:solidFill>
              </a:rPr>
              <a:t>Telefontid: </a:t>
            </a:r>
            <a:br>
              <a:rPr lang="sv-SE" sz="2000" dirty="0">
                <a:solidFill>
                  <a:schemeClr val="tx1"/>
                </a:solidFill>
              </a:rPr>
            </a:br>
            <a:r>
              <a:rPr lang="sv-SE" sz="2000" dirty="0">
                <a:solidFill>
                  <a:schemeClr val="tx1"/>
                </a:solidFill>
              </a:rPr>
              <a:t>måndag, tisdag, onsdag kl. 08:30-09:30 och </a:t>
            </a:r>
            <a:br>
              <a:rPr lang="sv-SE" sz="2000" dirty="0">
                <a:solidFill>
                  <a:schemeClr val="tx1"/>
                </a:solidFill>
              </a:rPr>
            </a:br>
            <a:r>
              <a:rPr lang="sv-SE" sz="2000" dirty="0">
                <a:solidFill>
                  <a:schemeClr val="tx1"/>
                </a:solidFill>
              </a:rPr>
              <a:t>torsdag kl. </a:t>
            </a:r>
            <a:r>
              <a:rPr lang="sv-SE" sz="2000" dirty="0" smtClean="0">
                <a:solidFill>
                  <a:schemeClr val="tx1"/>
                </a:solidFill>
              </a:rPr>
              <a:t>15:00-16:00</a:t>
            </a:r>
            <a:endParaRPr lang="sv-SE" sz="2000" dirty="0">
              <a:solidFill>
                <a:schemeClr val="tx1"/>
              </a:solidFill>
            </a:endParaRPr>
          </a:p>
        </p:txBody>
      </p:sp>
      <p:pic>
        <p:nvPicPr>
          <p:cNvPr id="6" name="Lju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296660213"/>
      </p:ext>
    </p:extLst>
  </p:cSld>
  <p:clrMapOvr>
    <a:masterClrMapping/>
  </p:clrMapOvr>
  <mc:AlternateContent xmlns:mc="http://schemas.openxmlformats.org/markup-compatibility/2006" xmlns:p14="http://schemas.microsoft.com/office/powerpoint/2010/main">
    <mc:Choice Requires="p14">
      <p:transition spd="slow" p14:dur="2000" advTm="81807"/>
    </mc:Choice>
    <mc:Fallback xmlns="">
      <p:transition spd="slow" advTm="81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lstStyle/>
          <a:p>
            <a:pPr algn="ctr"/>
            <a:r>
              <a:rPr lang="sv-SE" sz="2800" dirty="0" smtClean="0"/>
              <a:t>Vill ni komma i kontakt med oss?</a:t>
            </a:r>
            <a:endParaRPr lang="sv-SE" sz="2800" dirty="0"/>
          </a:p>
        </p:txBody>
      </p:sp>
      <p:sp>
        <p:nvSpPr>
          <p:cNvPr id="4" name="Platshållare för innehåll 3"/>
          <p:cNvSpPr>
            <a:spLocks noGrp="1"/>
          </p:cNvSpPr>
          <p:nvPr>
            <p:ph sz="half" idx="1"/>
          </p:nvPr>
        </p:nvSpPr>
        <p:spPr>
          <a:xfrm>
            <a:off x="695569" y="1295904"/>
            <a:ext cx="7893260" cy="3031167"/>
          </a:xfrm>
        </p:spPr>
        <p:txBody>
          <a:bodyPr/>
          <a:lstStyle/>
          <a:p>
            <a:pPr marL="0" indent="0">
              <a:buNone/>
            </a:pPr>
            <a:r>
              <a:rPr lang="sv-SE" sz="2400" dirty="0" smtClean="0"/>
              <a:t>Om ni har några frågor eller vill veta mer kontakta oss på vår rådgivningstelefon: </a:t>
            </a:r>
            <a:r>
              <a:rPr lang="sv-SE" sz="2400" b="1" dirty="0" smtClean="0"/>
              <a:t>0920-28 44 40</a:t>
            </a:r>
            <a:br>
              <a:rPr lang="sv-SE" sz="2400" b="1" dirty="0" smtClean="0"/>
            </a:br>
            <a:endParaRPr lang="sv-SE" sz="2400" b="1" dirty="0" smtClean="0"/>
          </a:p>
          <a:p>
            <a:pPr marL="0" indent="0">
              <a:buNone/>
            </a:pPr>
            <a:r>
              <a:rPr lang="sv-SE" sz="2400" dirty="0" smtClean="0"/>
              <a:t>Telefontider: 	</a:t>
            </a:r>
            <a:r>
              <a:rPr lang="sv-SE" sz="2400" dirty="0" smtClean="0">
                <a:solidFill>
                  <a:schemeClr val="tx1"/>
                </a:solidFill>
              </a:rPr>
              <a:t>måndag</a:t>
            </a:r>
            <a:r>
              <a:rPr lang="sv-SE" sz="2400" dirty="0">
                <a:solidFill>
                  <a:schemeClr val="tx1"/>
                </a:solidFill>
              </a:rPr>
              <a:t>, tisdag, onsdag kl. </a:t>
            </a:r>
            <a:r>
              <a:rPr lang="sv-SE" sz="2400" dirty="0" smtClean="0">
                <a:solidFill>
                  <a:schemeClr val="tx1"/>
                </a:solidFill>
              </a:rPr>
              <a:t>08:30-09:30                                        			torsdag kl.15:00-16:00</a:t>
            </a:r>
            <a:endParaRPr lang="sv-SE" sz="2400" dirty="0" smtClean="0"/>
          </a:p>
          <a:p>
            <a:pPr marL="0" indent="0">
              <a:buNone/>
            </a:pPr>
            <a:endParaRPr lang="sv-SE" dirty="0"/>
          </a:p>
        </p:txBody>
      </p:sp>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53896189"/>
      </p:ext>
    </p:extLst>
  </p:cSld>
  <p:clrMapOvr>
    <a:masterClrMapping/>
  </p:clrMapOvr>
  <mc:AlternateContent xmlns:mc="http://schemas.openxmlformats.org/markup-compatibility/2006" xmlns:p14="http://schemas.microsoft.com/office/powerpoint/2010/main">
    <mc:Choice Requires="p14">
      <p:transition spd="slow" p14:dur="2000" advTm="46414"/>
    </mc:Choice>
    <mc:Fallback xmlns="">
      <p:transition spd="slow" advTm="4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lstStyle/>
          <a:p>
            <a:pPr algn="ctr"/>
            <a:r>
              <a:rPr lang="sv-SE" dirty="0" smtClean="0"/>
              <a:t>Tack för oss!</a:t>
            </a:r>
            <a:endParaRPr lang="sv-SE" dirty="0"/>
          </a:p>
        </p:txBody>
      </p:sp>
      <p:pic>
        <p:nvPicPr>
          <p:cNvPr id="5" name="Platshållare för innehåll 4"/>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297473" y="1552934"/>
            <a:ext cx="4568592" cy="679316"/>
          </a:xfrm>
          <a:prstGeom prst="rect">
            <a:avLst/>
          </a:prstGeom>
        </p:spPr>
      </p:pic>
      <p:sp>
        <p:nvSpPr>
          <p:cNvPr id="3" name="Rektangel 2"/>
          <p:cNvSpPr/>
          <p:nvPr/>
        </p:nvSpPr>
        <p:spPr>
          <a:xfrm>
            <a:off x="2297473" y="2943429"/>
            <a:ext cx="4572000" cy="1477328"/>
          </a:xfrm>
          <a:prstGeom prst="rect">
            <a:avLst/>
          </a:prstGeom>
        </p:spPr>
        <p:txBody>
          <a:bodyPr>
            <a:spAutoFit/>
          </a:bodyPr>
          <a:lstStyle/>
          <a:p>
            <a:pPr algn="ctr"/>
            <a:r>
              <a:rPr lang="sv-SE" dirty="0">
                <a:hlinkClick r:id="rId6"/>
              </a:rPr>
              <a:t>www.norrbotten.se</a:t>
            </a:r>
            <a:r>
              <a:rPr lang="sv-SE" dirty="0"/>
              <a:t>      </a:t>
            </a:r>
          </a:p>
          <a:p>
            <a:pPr algn="ctr"/>
            <a:endParaRPr lang="sv-SE" dirty="0"/>
          </a:p>
          <a:p>
            <a:pPr algn="ctr"/>
            <a:r>
              <a:rPr lang="sv-SE" dirty="0"/>
              <a:t>Klicka på </a:t>
            </a:r>
          </a:p>
          <a:p>
            <a:pPr algn="ctr"/>
            <a:r>
              <a:rPr lang="sv-SE" dirty="0"/>
              <a:t>Välj  ”L” </a:t>
            </a:r>
          </a:p>
          <a:p>
            <a:pPr algn="ctr"/>
            <a:r>
              <a:rPr lang="sv-SE" dirty="0"/>
              <a:t>då kommer länken till  		fram</a:t>
            </a:r>
          </a:p>
        </p:txBody>
      </p:sp>
      <p:pic>
        <p:nvPicPr>
          <p:cNvPr id="6" name="Bildobjekt 5"/>
          <p:cNvPicPr>
            <a:picLocks noChangeAspect="1"/>
          </p:cNvPicPr>
          <p:nvPr/>
        </p:nvPicPr>
        <p:blipFill>
          <a:blip r:embed="rId7"/>
          <a:stretch>
            <a:fillRect/>
          </a:stretch>
        </p:blipFill>
        <p:spPr>
          <a:xfrm>
            <a:off x="5165249" y="3565739"/>
            <a:ext cx="305844" cy="232707"/>
          </a:xfrm>
          <a:prstGeom prst="rect">
            <a:avLst/>
          </a:prstGeom>
        </p:spPr>
      </p:pic>
      <p:pic>
        <p:nvPicPr>
          <p:cNvPr id="7" name="Bildobjekt 6"/>
          <p:cNvPicPr>
            <a:picLocks noChangeAspect="1"/>
          </p:cNvPicPr>
          <p:nvPr/>
        </p:nvPicPr>
        <p:blipFill rotWithShape="1">
          <a:blip r:embed="rId8"/>
          <a:srcRect l="9347" t="14773" r="5654" b="11908"/>
          <a:stretch/>
        </p:blipFill>
        <p:spPr>
          <a:xfrm>
            <a:off x="4799786" y="4095862"/>
            <a:ext cx="1299071" cy="274094"/>
          </a:xfrm>
          <a:prstGeom prst="rect">
            <a:avLst/>
          </a:prstGeom>
        </p:spPr>
      </p:pic>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812474321"/>
      </p:ext>
    </p:extLst>
  </p:cSld>
  <p:clrMapOvr>
    <a:masterClrMapping/>
  </p:clrMapOvr>
  <mc:AlternateContent xmlns:mc="http://schemas.openxmlformats.org/markup-compatibility/2006" xmlns:p14="http://schemas.microsoft.com/office/powerpoint/2010/main">
    <mc:Choice Requires="p14">
      <p:transition spd="slow" p14:dur="2000" advTm="21228"/>
    </mc:Choice>
    <mc:Fallback xmlns="">
      <p:transition spd="slow" advTm="2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lstStyle/>
          <a:p>
            <a:pPr algn="ctr"/>
            <a:r>
              <a:rPr lang="sv-SE" sz="3200" dirty="0" smtClean="0"/>
              <a:t>Insatser enligt LSS</a:t>
            </a:r>
            <a:endParaRPr lang="sv-SE" sz="3200" dirty="0"/>
          </a:p>
        </p:txBody>
      </p:sp>
      <p:sp>
        <p:nvSpPr>
          <p:cNvPr id="4" name="Platshållare för innehåll 3"/>
          <p:cNvSpPr>
            <a:spLocks noGrp="1"/>
          </p:cNvSpPr>
          <p:nvPr>
            <p:ph sz="half" idx="1"/>
          </p:nvPr>
        </p:nvSpPr>
        <p:spPr/>
        <p:txBody>
          <a:bodyPr/>
          <a:lstStyle/>
          <a:p>
            <a:pPr marL="0" indent="0">
              <a:buNone/>
            </a:pPr>
            <a:r>
              <a:rPr lang="sv-SE" sz="2800" dirty="0">
                <a:solidFill>
                  <a:schemeClr val="accent1">
                    <a:lumMod val="75000"/>
                  </a:schemeClr>
                </a:solidFill>
              </a:rPr>
              <a:t>Regionens ansvar</a:t>
            </a:r>
          </a:p>
          <a:p>
            <a:pPr marL="342900" indent="-342900">
              <a:buFont typeface="+mj-lt"/>
              <a:buAutoNum type="arabicPeriod"/>
            </a:pPr>
            <a:r>
              <a:rPr lang="sv-SE" sz="2400" dirty="0">
                <a:solidFill>
                  <a:schemeClr val="tx1"/>
                </a:solidFill>
              </a:rPr>
              <a:t>Rådgivning och annat personligt </a:t>
            </a:r>
            <a:r>
              <a:rPr lang="sv-SE" sz="2400" dirty="0" smtClean="0">
                <a:solidFill>
                  <a:schemeClr val="tx1"/>
                </a:solidFill>
              </a:rPr>
              <a:t>stöd</a:t>
            </a:r>
            <a:br>
              <a:rPr lang="sv-SE" sz="2400" dirty="0" smtClean="0">
                <a:solidFill>
                  <a:schemeClr val="tx1"/>
                </a:solidFill>
              </a:rPr>
            </a:br>
            <a:r>
              <a:rPr lang="sv-SE" sz="2400" dirty="0">
                <a:solidFill>
                  <a:schemeClr val="tx1"/>
                </a:solidFill>
              </a:rPr>
              <a:t/>
            </a:r>
            <a:br>
              <a:rPr lang="sv-SE" sz="2400" dirty="0">
                <a:solidFill>
                  <a:schemeClr val="tx1"/>
                </a:solidFill>
              </a:rPr>
            </a:br>
            <a:r>
              <a:rPr lang="sv-SE" sz="1800" dirty="0">
                <a:solidFill>
                  <a:schemeClr val="tx1"/>
                </a:solidFill>
              </a:rPr>
              <a:t>(Råd och stöd</a:t>
            </a:r>
            <a:r>
              <a:rPr lang="sv-SE" sz="1800" dirty="0" smtClean="0">
                <a:solidFill>
                  <a:schemeClr val="tx1"/>
                </a:solidFill>
              </a:rPr>
              <a:t>)</a:t>
            </a:r>
            <a:endParaRPr lang="sv-SE" sz="1800" dirty="0">
              <a:solidFill>
                <a:srgbClr val="0070C0"/>
              </a:solidFill>
            </a:endParaRPr>
          </a:p>
        </p:txBody>
      </p:sp>
      <p:sp>
        <p:nvSpPr>
          <p:cNvPr id="5" name="Platshållare för innehåll 4"/>
          <p:cNvSpPr>
            <a:spLocks noGrp="1"/>
          </p:cNvSpPr>
          <p:nvPr>
            <p:ph sz="half" idx="10"/>
          </p:nvPr>
        </p:nvSpPr>
        <p:spPr>
          <a:xfrm>
            <a:off x="4665297" y="1257839"/>
            <a:ext cx="3369993" cy="3485611"/>
          </a:xfrm>
        </p:spPr>
        <p:txBody>
          <a:bodyPr/>
          <a:lstStyle/>
          <a:p>
            <a:pPr marL="0" indent="0">
              <a:buNone/>
            </a:pPr>
            <a:r>
              <a:rPr lang="sv-SE" dirty="0">
                <a:solidFill>
                  <a:schemeClr val="accent1">
                    <a:lumMod val="75000"/>
                  </a:schemeClr>
                </a:solidFill>
              </a:rPr>
              <a:t>Kommunens ansvar</a:t>
            </a:r>
            <a:r>
              <a:rPr lang="sv-SE" dirty="0">
                <a:solidFill>
                  <a:srgbClr val="0070C0"/>
                </a:solidFill>
              </a:rPr>
              <a:t/>
            </a:r>
            <a:br>
              <a:rPr lang="sv-SE" dirty="0">
                <a:solidFill>
                  <a:srgbClr val="0070C0"/>
                </a:solidFill>
              </a:rPr>
            </a:br>
            <a:endParaRPr lang="sv-SE" dirty="0">
              <a:solidFill>
                <a:srgbClr val="0070C0"/>
              </a:solidFill>
            </a:endParaRPr>
          </a:p>
          <a:p>
            <a:pPr marL="342900" indent="-342900">
              <a:lnSpc>
                <a:spcPct val="100000"/>
              </a:lnSpc>
              <a:spcBef>
                <a:spcPts val="0"/>
              </a:spcBef>
              <a:buAutoNum type="arabicPeriod" startAt="2"/>
              <a:tabLst>
                <a:tab pos="355600" algn="l"/>
              </a:tabLst>
            </a:pPr>
            <a:r>
              <a:rPr lang="sv-SE" sz="1400" dirty="0">
                <a:solidFill>
                  <a:schemeClr val="tx1"/>
                </a:solidFill>
              </a:rPr>
              <a:t>Personlig assistans</a:t>
            </a:r>
          </a:p>
          <a:p>
            <a:pPr marL="342900" indent="-342900">
              <a:lnSpc>
                <a:spcPct val="100000"/>
              </a:lnSpc>
              <a:spcBef>
                <a:spcPts val="0"/>
              </a:spcBef>
              <a:buAutoNum type="arabicPeriod" startAt="2"/>
              <a:tabLst>
                <a:tab pos="355600" algn="l"/>
              </a:tabLst>
            </a:pPr>
            <a:r>
              <a:rPr lang="sv-SE" sz="1400" dirty="0">
                <a:solidFill>
                  <a:schemeClr val="tx1"/>
                </a:solidFill>
              </a:rPr>
              <a:t>Ledsagarservice</a:t>
            </a:r>
          </a:p>
          <a:p>
            <a:pPr marL="342900" indent="-342900">
              <a:lnSpc>
                <a:spcPct val="100000"/>
              </a:lnSpc>
              <a:spcBef>
                <a:spcPts val="0"/>
              </a:spcBef>
              <a:buAutoNum type="arabicPeriod" startAt="2"/>
              <a:tabLst>
                <a:tab pos="355600" algn="l"/>
              </a:tabLst>
            </a:pPr>
            <a:r>
              <a:rPr lang="sv-SE" sz="1400" dirty="0">
                <a:solidFill>
                  <a:schemeClr val="tx1"/>
                </a:solidFill>
              </a:rPr>
              <a:t>Kontaktperson</a:t>
            </a:r>
          </a:p>
          <a:p>
            <a:pPr marL="342900" indent="-342900">
              <a:lnSpc>
                <a:spcPct val="100000"/>
              </a:lnSpc>
              <a:spcBef>
                <a:spcPts val="0"/>
              </a:spcBef>
              <a:buAutoNum type="arabicPeriod" startAt="2"/>
              <a:tabLst>
                <a:tab pos="355600" algn="l"/>
              </a:tabLst>
            </a:pPr>
            <a:r>
              <a:rPr lang="sv-SE" sz="1400" dirty="0">
                <a:solidFill>
                  <a:schemeClr val="tx1"/>
                </a:solidFill>
              </a:rPr>
              <a:t>Avlösarservice i hemmet</a:t>
            </a:r>
          </a:p>
          <a:p>
            <a:pPr marL="342900" indent="-342900">
              <a:lnSpc>
                <a:spcPct val="100000"/>
              </a:lnSpc>
              <a:spcBef>
                <a:spcPts val="0"/>
              </a:spcBef>
              <a:buAutoNum type="arabicPeriod" startAt="2"/>
              <a:tabLst>
                <a:tab pos="355600" algn="l"/>
              </a:tabLst>
            </a:pPr>
            <a:r>
              <a:rPr lang="sv-SE" sz="1400" dirty="0">
                <a:solidFill>
                  <a:schemeClr val="tx1"/>
                </a:solidFill>
              </a:rPr>
              <a:t>Korttidsvistelse utanför hemmet</a:t>
            </a:r>
          </a:p>
          <a:p>
            <a:pPr marL="342900" indent="-342900">
              <a:lnSpc>
                <a:spcPct val="100000"/>
              </a:lnSpc>
              <a:spcBef>
                <a:spcPts val="0"/>
              </a:spcBef>
              <a:buAutoNum type="arabicPeriod" startAt="2"/>
              <a:tabLst>
                <a:tab pos="355600" algn="l"/>
              </a:tabLst>
            </a:pPr>
            <a:r>
              <a:rPr lang="sv-SE" sz="1400" dirty="0">
                <a:solidFill>
                  <a:schemeClr val="tx1"/>
                </a:solidFill>
              </a:rPr>
              <a:t>Korttidstillsyn för skolungdom över 12 år</a:t>
            </a:r>
          </a:p>
          <a:p>
            <a:pPr marL="342900" indent="-342900">
              <a:lnSpc>
                <a:spcPct val="100000"/>
              </a:lnSpc>
              <a:spcBef>
                <a:spcPts val="0"/>
              </a:spcBef>
              <a:buAutoNum type="arabicPeriod" startAt="2"/>
              <a:tabLst>
                <a:tab pos="355600" algn="l"/>
              </a:tabLst>
            </a:pPr>
            <a:r>
              <a:rPr lang="sv-SE" sz="1400" dirty="0">
                <a:solidFill>
                  <a:schemeClr val="tx1"/>
                </a:solidFill>
              </a:rPr>
              <a:t>Boende i familjehem/bostad med särskild service för barn och ungdom</a:t>
            </a:r>
          </a:p>
          <a:p>
            <a:pPr marL="342900" indent="-342900">
              <a:lnSpc>
                <a:spcPct val="100000"/>
              </a:lnSpc>
              <a:spcBef>
                <a:spcPts val="0"/>
              </a:spcBef>
              <a:buAutoNum type="arabicPeriod" startAt="2"/>
              <a:tabLst>
                <a:tab pos="355600" algn="l"/>
              </a:tabLst>
            </a:pPr>
            <a:r>
              <a:rPr lang="sv-SE" sz="1400" dirty="0">
                <a:solidFill>
                  <a:schemeClr val="tx1"/>
                </a:solidFill>
              </a:rPr>
              <a:t>Boende med särskild service för vuxna eller annan särskild anpassad bostad</a:t>
            </a:r>
          </a:p>
          <a:p>
            <a:pPr marL="342900" indent="-342900">
              <a:lnSpc>
                <a:spcPct val="100000"/>
              </a:lnSpc>
              <a:spcBef>
                <a:spcPts val="0"/>
              </a:spcBef>
              <a:buAutoNum type="arabicPeriod" startAt="2"/>
              <a:tabLst>
                <a:tab pos="355600" algn="l"/>
              </a:tabLst>
            </a:pPr>
            <a:r>
              <a:rPr lang="sv-SE" sz="1400" dirty="0">
                <a:solidFill>
                  <a:schemeClr val="tx1"/>
                </a:solidFill>
              </a:rPr>
              <a:t>Daglig </a:t>
            </a:r>
            <a:r>
              <a:rPr lang="sv-SE" sz="1400" dirty="0" smtClean="0">
                <a:solidFill>
                  <a:schemeClr val="tx1"/>
                </a:solidFill>
              </a:rPr>
              <a:t>verksamhet</a:t>
            </a:r>
            <a:endParaRPr lang="sv-SE" sz="1400" dirty="0">
              <a:solidFill>
                <a:schemeClr val="tx1"/>
              </a:solidFill>
            </a:endParaRPr>
          </a:p>
        </p:txBody>
      </p:sp>
      <p:pic>
        <p:nvPicPr>
          <p:cNvPr id="3" name="Lju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49542648"/>
      </p:ext>
    </p:extLst>
  </p:cSld>
  <p:clrMapOvr>
    <a:masterClrMapping/>
  </p:clrMapOvr>
  <mc:AlternateContent xmlns:mc="http://schemas.openxmlformats.org/markup-compatibility/2006" xmlns:p14="http://schemas.microsoft.com/office/powerpoint/2010/main">
    <mc:Choice Requires="p14">
      <p:transition spd="slow" p14:dur="2000" advTm="49961"/>
    </mc:Choice>
    <mc:Fallback xmlns="">
      <p:transition spd="slow" advTm="49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65676" y="384370"/>
            <a:ext cx="6605142" cy="834016"/>
          </a:xfrm>
        </p:spPr>
        <p:txBody>
          <a:bodyPr anchor="ctr"/>
          <a:lstStyle/>
          <a:p>
            <a:pPr algn="ctr"/>
            <a:r>
              <a:rPr lang="sv-SE" sz="2800" dirty="0" smtClean="0"/>
              <a:t>Vem har rätt till insatser enligt LSS?</a:t>
            </a:r>
            <a:endParaRPr lang="sv-SE" sz="2800" dirty="0"/>
          </a:p>
        </p:txBody>
      </p:sp>
      <p:sp>
        <p:nvSpPr>
          <p:cNvPr id="3" name="Platshållare för innehåll 2"/>
          <p:cNvSpPr>
            <a:spLocks noGrp="1"/>
          </p:cNvSpPr>
          <p:nvPr>
            <p:ph sz="half" idx="1"/>
          </p:nvPr>
        </p:nvSpPr>
        <p:spPr>
          <a:xfrm>
            <a:off x="747485" y="1314954"/>
            <a:ext cx="7982857" cy="3049084"/>
          </a:xfrm>
        </p:spPr>
        <p:txBody>
          <a:bodyPr/>
          <a:lstStyle/>
          <a:p>
            <a:pPr marL="0" indent="0">
              <a:buNone/>
            </a:pPr>
            <a:r>
              <a:rPr lang="sv-SE" sz="2000" dirty="0"/>
              <a:t>Personen ska ingå i någon av dessa personkretsar:</a:t>
            </a:r>
          </a:p>
          <a:p>
            <a:pPr marL="0" indent="0">
              <a:buNone/>
            </a:pPr>
            <a:endParaRPr lang="sv-SE" sz="1050" dirty="0"/>
          </a:p>
          <a:p>
            <a:pPr marL="342900" indent="-342900">
              <a:buFont typeface="+mj-lt"/>
              <a:buAutoNum type="arabicPeriod"/>
            </a:pPr>
            <a:r>
              <a:rPr lang="sv-SE" sz="2000" dirty="0"/>
              <a:t>Personer med utvecklingsstörning, autism eller autismliknande tillstånd.</a:t>
            </a:r>
          </a:p>
          <a:p>
            <a:pPr marL="342900" indent="-342900">
              <a:buFont typeface="+mj-lt"/>
              <a:buAutoNum type="arabicPeriod"/>
            </a:pPr>
            <a:r>
              <a:rPr lang="sv-SE" sz="2000" dirty="0"/>
              <a:t>Personer med betydande och bestående begåvningsmässigt funktionshinder efter </a:t>
            </a:r>
            <a:r>
              <a:rPr lang="sv-SE" sz="2000" dirty="0" smtClean="0"/>
              <a:t>förvärvad hjärnskada </a:t>
            </a:r>
            <a:r>
              <a:rPr lang="sv-SE" sz="2000" dirty="0"/>
              <a:t>i vuxen ålder.</a:t>
            </a:r>
          </a:p>
          <a:p>
            <a:pPr marL="342900" indent="-342900">
              <a:buFont typeface="+mj-lt"/>
              <a:buAutoNum type="arabicPeriod"/>
            </a:pPr>
            <a:r>
              <a:rPr lang="sv-SE" sz="2000" dirty="0"/>
              <a:t>Personer med fysiskt eller psykiskt funktionshinder som uppenbart inte beror på normalt åldrande. </a:t>
            </a:r>
          </a:p>
        </p:txBody>
      </p:sp>
      <p:pic>
        <p:nvPicPr>
          <p:cNvPr id="5" name="Lju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424782492"/>
      </p:ext>
    </p:extLst>
  </p:cSld>
  <p:clrMapOvr>
    <a:masterClrMapping/>
  </p:clrMapOvr>
  <mc:AlternateContent xmlns:mc="http://schemas.openxmlformats.org/markup-compatibility/2006" xmlns:p14="http://schemas.microsoft.com/office/powerpoint/2010/main">
    <mc:Choice Requires="p14">
      <p:transition spd="slow" p14:dur="2000" advTm="37878"/>
    </mc:Choice>
    <mc:Fallback xmlns="">
      <p:transition spd="slow" advTm="37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47486" y="384370"/>
            <a:ext cx="7413748" cy="834016"/>
          </a:xfrm>
        </p:spPr>
        <p:txBody>
          <a:bodyPr anchor="ctr"/>
          <a:lstStyle/>
          <a:p>
            <a:pPr algn="ctr"/>
            <a:r>
              <a:rPr lang="sv-SE" sz="3600" dirty="0" smtClean="0"/>
              <a:t>Vad är det för särskilt med LSS?</a:t>
            </a:r>
            <a:endParaRPr lang="sv-SE" sz="3600" dirty="0"/>
          </a:p>
        </p:txBody>
      </p:sp>
      <p:sp>
        <p:nvSpPr>
          <p:cNvPr id="3" name="Platshållare för innehåll 2"/>
          <p:cNvSpPr>
            <a:spLocks noGrp="1"/>
          </p:cNvSpPr>
          <p:nvPr>
            <p:ph sz="half" idx="1"/>
          </p:nvPr>
        </p:nvSpPr>
        <p:spPr>
          <a:xfrm>
            <a:off x="747485" y="1698170"/>
            <a:ext cx="7982857" cy="2665867"/>
          </a:xfrm>
        </p:spPr>
        <p:txBody>
          <a:bodyPr/>
          <a:lstStyle/>
          <a:p>
            <a:r>
              <a:rPr lang="sv-SE" sz="2800" dirty="0"/>
              <a:t>K</a:t>
            </a:r>
            <a:r>
              <a:rPr lang="sv-SE" sz="2800" dirty="0" smtClean="0"/>
              <a:t>valificerade insatser </a:t>
            </a:r>
            <a:endParaRPr lang="sv-SE" sz="2800" dirty="0"/>
          </a:p>
          <a:p>
            <a:r>
              <a:rPr lang="sv-SE" sz="2800" dirty="0"/>
              <a:t>K</a:t>
            </a:r>
            <a:r>
              <a:rPr lang="sv-SE" sz="2800" dirty="0" smtClean="0"/>
              <a:t>omplement </a:t>
            </a:r>
            <a:r>
              <a:rPr lang="sv-SE" sz="2800" dirty="0"/>
              <a:t>till </a:t>
            </a:r>
            <a:r>
              <a:rPr lang="sv-SE" sz="2800" dirty="0" smtClean="0"/>
              <a:t>insatser</a:t>
            </a:r>
            <a:endParaRPr lang="sv-SE" sz="2800" dirty="0"/>
          </a:p>
          <a:p>
            <a:r>
              <a:rPr lang="sv-SE" sz="2800" dirty="0"/>
              <a:t>E</a:t>
            </a:r>
            <a:r>
              <a:rPr lang="sv-SE" sz="2800" dirty="0" smtClean="0"/>
              <a:t>xpertstöd utifrån kunskap och livsvillkor</a:t>
            </a:r>
          </a:p>
          <a:p>
            <a:r>
              <a:rPr lang="sv-SE" sz="2800" dirty="0" smtClean="0"/>
              <a:t>Rättighetslag</a:t>
            </a:r>
            <a:endParaRPr lang="sv-SE" sz="2800" dirty="0"/>
          </a:p>
        </p:txBody>
      </p:sp>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75076687"/>
      </p:ext>
    </p:extLst>
  </p:cSld>
  <p:clrMapOvr>
    <a:masterClrMapping/>
  </p:clrMapOvr>
  <mc:AlternateContent xmlns:mc="http://schemas.openxmlformats.org/markup-compatibility/2006" xmlns:p14="http://schemas.microsoft.com/office/powerpoint/2010/main">
    <mc:Choice Requires="p14">
      <p:transition spd="slow" p14:dur="2000" advTm="67253"/>
    </mc:Choice>
    <mc:Fallback xmlns="">
      <p:transition spd="slow" advTm="6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lstStyle/>
          <a:p>
            <a:pPr algn="ctr"/>
            <a:r>
              <a:rPr lang="sv-SE" dirty="0" smtClean="0"/>
              <a:t>Från begäran till beslut</a:t>
            </a:r>
            <a:endParaRPr lang="sv-SE" dirty="0"/>
          </a:p>
        </p:txBody>
      </p:sp>
      <p:graphicFrame>
        <p:nvGraphicFramePr>
          <p:cNvPr id="4" name="Platshållare för innehåll 3"/>
          <p:cNvGraphicFramePr>
            <a:graphicFrameLocks noGrp="1"/>
          </p:cNvGraphicFramePr>
          <p:nvPr>
            <p:ph sz="half" idx="1"/>
            <p:extLst>
              <p:ext uri="{D42A27DB-BD31-4B8C-83A1-F6EECF244321}">
                <p14:modId xmlns:p14="http://schemas.microsoft.com/office/powerpoint/2010/main" val="2699932106"/>
              </p:ext>
            </p:extLst>
          </p:nvPr>
        </p:nvGraphicFramePr>
        <p:xfrm>
          <a:off x="747713" y="1314450"/>
          <a:ext cx="7981950" cy="30495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Lju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608007690"/>
      </p:ext>
    </p:extLst>
  </p:cSld>
  <p:clrMapOvr>
    <a:masterClrMapping/>
  </p:clrMapOvr>
  <mc:AlternateContent xmlns:mc="http://schemas.openxmlformats.org/markup-compatibility/2006" xmlns:p14="http://schemas.microsoft.com/office/powerpoint/2010/main">
    <mc:Choice Requires="p14">
      <p:transition spd="slow" p14:dur="2000" advTm="94741"/>
    </mc:Choice>
    <mc:Fallback xmlns="">
      <p:transition spd="slow" advTm="9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500"/>
                                  </p:stCondLst>
                                  <p:childTnLst>
                                    <p:set>
                                      <p:cBhvr>
                                        <p:cTn id="10" dur="1" fill="hold">
                                          <p:stCondLst>
                                            <p:cond delay="0"/>
                                          </p:stCondLst>
                                        </p:cTn>
                                        <p:tgtEl>
                                          <p:spTgt spid="4">
                                            <p:graphicEl>
                                              <a:dgm id="{88E5091B-1994-4EB4-AA82-056ACF2CDEC8}"/>
                                            </p:graphicEl>
                                          </p:spTgt>
                                        </p:tgtEl>
                                        <p:attrNameLst>
                                          <p:attrName>style.visibility</p:attrName>
                                        </p:attrNameLst>
                                      </p:cBhvr>
                                      <p:to>
                                        <p:strVal val="visible"/>
                                      </p:to>
                                    </p:set>
                                    <p:anim calcmode="lin" valueType="num">
                                      <p:cBhvr additive="base">
                                        <p:cTn id="11" dur="1000" fill="hold"/>
                                        <p:tgtEl>
                                          <p:spTgt spid="4">
                                            <p:graphicEl>
                                              <a:dgm id="{88E5091B-1994-4EB4-AA82-056ACF2CDEC8}"/>
                                            </p:graphic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
                                            <p:graphicEl>
                                              <a:dgm id="{88E5091B-1994-4EB4-AA82-056ACF2CDEC8}"/>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500"/>
                                  </p:stCondLst>
                                  <p:childTnLst>
                                    <p:set>
                                      <p:cBhvr>
                                        <p:cTn id="16" dur="1" fill="hold">
                                          <p:stCondLst>
                                            <p:cond delay="0"/>
                                          </p:stCondLst>
                                        </p:cTn>
                                        <p:tgtEl>
                                          <p:spTgt spid="4">
                                            <p:graphicEl>
                                              <a:dgm id="{1228C04B-40F0-46FE-951E-693EDE9BDBD3}"/>
                                            </p:graphicEl>
                                          </p:spTgt>
                                        </p:tgtEl>
                                        <p:attrNameLst>
                                          <p:attrName>style.visibility</p:attrName>
                                        </p:attrNameLst>
                                      </p:cBhvr>
                                      <p:to>
                                        <p:strVal val="visible"/>
                                      </p:to>
                                    </p:set>
                                    <p:anim calcmode="lin" valueType="num">
                                      <p:cBhvr additive="base">
                                        <p:cTn id="17" dur="1000" fill="hold"/>
                                        <p:tgtEl>
                                          <p:spTgt spid="4">
                                            <p:graphicEl>
                                              <a:dgm id="{1228C04B-40F0-46FE-951E-693EDE9BDBD3}"/>
                                            </p:graphicEl>
                                          </p:spTgt>
                                        </p:tgtEl>
                                        <p:attrNameLst>
                                          <p:attrName>ppt_x</p:attrName>
                                        </p:attrNameLst>
                                      </p:cBhvr>
                                      <p:tavLst>
                                        <p:tav tm="0">
                                          <p:val>
                                            <p:strVal val="#ppt_x"/>
                                          </p:val>
                                        </p:tav>
                                        <p:tav tm="100000">
                                          <p:val>
                                            <p:strVal val="#ppt_x"/>
                                          </p:val>
                                        </p:tav>
                                      </p:tavLst>
                                    </p:anim>
                                    <p:anim calcmode="lin" valueType="num">
                                      <p:cBhvr additive="base">
                                        <p:cTn id="18" dur="1000" fill="hold"/>
                                        <p:tgtEl>
                                          <p:spTgt spid="4">
                                            <p:graphicEl>
                                              <a:dgm id="{1228C04B-40F0-46FE-951E-693EDE9BDBD3}"/>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500"/>
                                  </p:stCondLst>
                                  <p:childTnLst>
                                    <p:set>
                                      <p:cBhvr>
                                        <p:cTn id="22" dur="1" fill="hold">
                                          <p:stCondLst>
                                            <p:cond delay="0"/>
                                          </p:stCondLst>
                                        </p:cTn>
                                        <p:tgtEl>
                                          <p:spTgt spid="4">
                                            <p:graphicEl>
                                              <a:dgm id="{2781EC2C-6FEF-4C8D-AE95-28EBB3CB31BE}"/>
                                            </p:graphicEl>
                                          </p:spTgt>
                                        </p:tgtEl>
                                        <p:attrNameLst>
                                          <p:attrName>style.visibility</p:attrName>
                                        </p:attrNameLst>
                                      </p:cBhvr>
                                      <p:to>
                                        <p:strVal val="visible"/>
                                      </p:to>
                                    </p:set>
                                    <p:anim calcmode="lin" valueType="num">
                                      <p:cBhvr additive="base">
                                        <p:cTn id="23" dur="1000" fill="hold"/>
                                        <p:tgtEl>
                                          <p:spTgt spid="4">
                                            <p:graphicEl>
                                              <a:dgm id="{2781EC2C-6FEF-4C8D-AE95-28EBB3CB31BE}"/>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4">
                                            <p:graphicEl>
                                              <a:dgm id="{2781EC2C-6FEF-4C8D-AE95-28EBB3CB31BE}"/>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500"/>
                                  </p:stCondLst>
                                  <p:childTnLst>
                                    <p:set>
                                      <p:cBhvr>
                                        <p:cTn id="28" dur="1" fill="hold">
                                          <p:stCondLst>
                                            <p:cond delay="0"/>
                                          </p:stCondLst>
                                        </p:cTn>
                                        <p:tgtEl>
                                          <p:spTgt spid="4">
                                            <p:graphicEl>
                                              <a:dgm id="{6C1F797C-EA7F-4DE0-B427-EF86F265AACC}"/>
                                            </p:graphicEl>
                                          </p:spTgt>
                                        </p:tgtEl>
                                        <p:attrNameLst>
                                          <p:attrName>style.visibility</p:attrName>
                                        </p:attrNameLst>
                                      </p:cBhvr>
                                      <p:to>
                                        <p:strVal val="visible"/>
                                      </p:to>
                                    </p:set>
                                    <p:anim calcmode="lin" valueType="num">
                                      <p:cBhvr additive="base">
                                        <p:cTn id="29" dur="1000" fill="hold"/>
                                        <p:tgtEl>
                                          <p:spTgt spid="4">
                                            <p:graphicEl>
                                              <a:dgm id="{6C1F797C-EA7F-4DE0-B427-EF86F265AACC}"/>
                                            </p:graphicEl>
                                          </p:spTgt>
                                        </p:tgtEl>
                                        <p:attrNameLst>
                                          <p:attrName>ppt_x</p:attrName>
                                        </p:attrNameLst>
                                      </p:cBhvr>
                                      <p:tavLst>
                                        <p:tav tm="0">
                                          <p:val>
                                            <p:strVal val="#ppt_x"/>
                                          </p:val>
                                        </p:tav>
                                        <p:tav tm="100000">
                                          <p:val>
                                            <p:strVal val="#ppt_x"/>
                                          </p:val>
                                        </p:tav>
                                      </p:tavLst>
                                    </p:anim>
                                    <p:anim calcmode="lin" valueType="num">
                                      <p:cBhvr additive="base">
                                        <p:cTn id="30" dur="1000" fill="hold"/>
                                        <p:tgtEl>
                                          <p:spTgt spid="4">
                                            <p:graphicEl>
                                              <a:dgm id="{6C1F797C-EA7F-4DE0-B427-EF86F265AACC}"/>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500"/>
                                  </p:stCondLst>
                                  <p:childTnLst>
                                    <p:set>
                                      <p:cBhvr>
                                        <p:cTn id="34" dur="1" fill="hold">
                                          <p:stCondLst>
                                            <p:cond delay="0"/>
                                          </p:stCondLst>
                                        </p:cTn>
                                        <p:tgtEl>
                                          <p:spTgt spid="4">
                                            <p:graphicEl>
                                              <a:dgm id="{5E2F3650-E7ED-4935-A8F1-FDC755E18E98}"/>
                                            </p:graphicEl>
                                          </p:spTgt>
                                        </p:tgtEl>
                                        <p:attrNameLst>
                                          <p:attrName>style.visibility</p:attrName>
                                        </p:attrNameLst>
                                      </p:cBhvr>
                                      <p:to>
                                        <p:strVal val="visible"/>
                                      </p:to>
                                    </p:set>
                                    <p:anim calcmode="lin" valueType="num">
                                      <p:cBhvr additive="base">
                                        <p:cTn id="35" dur="1000" fill="hold"/>
                                        <p:tgtEl>
                                          <p:spTgt spid="4">
                                            <p:graphicEl>
                                              <a:dgm id="{5E2F3650-E7ED-4935-A8F1-FDC755E18E98}"/>
                                            </p:graphicEl>
                                          </p:spTgt>
                                        </p:tgtEl>
                                        <p:attrNameLst>
                                          <p:attrName>ppt_x</p:attrName>
                                        </p:attrNameLst>
                                      </p:cBhvr>
                                      <p:tavLst>
                                        <p:tav tm="0">
                                          <p:val>
                                            <p:strVal val="#ppt_x"/>
                                          </p:val>
                                        </p:tav>
                                        <p:tav tm="100000">
                                          <p:val>
                                            <p:strVal val="#ppt_x"/>
                                          </p:val>
                                        </p:tav>
                                      </p:tavLst>
                                    </p:anim>
                                    <p:anim calcmode="lin" valueType="num">
                                      <p:cBhvr additive="base">
                                        <p:cTn id="36" dur="1000" fill="hold"/>
                                        <p:tgtEl>
                                          <p:spTgt spid="4">
                                            <p:graphicEl>
                                              <a:dgm id="{5E2F3650-E7ED-4935-A8F1-FDC755E18E98}"/>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500"/>
                                  </p:stCondLst>
                                  <p:childTnLst>
                                    <p:set>
                                      <p:cBhvr>
                                        <p:cTn id="40" dur="1" fill="hold">
                                          <p:stCondLst>
                                            <p:cond delay="0"/>
                                          </p:stCondLst>
                                        </p:cTn>
                                        <p:tgtEl>
                                          <p:spTgt spid="4">
                                            <p:graphicEl>
                                              <a:dgm id="{E578637A-8D81-4221-90C0-2878D02780FF}"/>
                                            </p:graphicEl>
                                          </p:spTgt>
                                        </p:tgtEl>
                                        <p:attrNameLst>
                                          <p:attrName>style.visibility</p:attrName>
                                        </p:attrNameLst>
                                      </p:cBhvr>
                                      <p:to>
                                        <p:strVal val="visible"/>
                                      </p:to>
                                    </p:set>
                                    <p:anim calcmode="lin" valueType="num">
                                      <p:cBhvr additive="base">
                                        <p:cTn id="41" dur="1000" fill="hold"/>
                                        <p:tgtEl>
                                          <p:spTgt spid="4">
                                            <p:graphicEl>
                                              <a:dgm id="{E578637A-8D81-4221-90C0-2878D02780FF}"/>
                                            </p:graphicEl>
                                          </p:spTgt>
                                        </p:tgtEl>
                                        <p:attrNameLst>
                                          <p:attrName>ppt_x</p:attrName>
                                        </p:attrNameLst>
                                      </p:cBhvr>
                                      <p:tavLst>
                                        <p:tav tm="0">
                                          <p:val>
                                            <p:strVal val="#ppt_x"/>
                                          </p:val>
                                        </p:tav>
                                        <p:tav tm="100000">
                                          <p:val>
                                            <p:strVal val="#ppt_x"/>
                                          </p:val>
                                        </p:tav>
                                      </p:tavLst>
                                    </p:anim>
                                    <p:anim calcmode="lin" valueType="num">
                                      <p:cBhvr additive="base">
                                        <p:cTn id="42" dur="1000" fill="hold"/>
                                        <p:tgtEl>
                                          <p:spTgt spid="4">
                                            <p:graphicEl>
                                              <a:dgm id="{E578637A-8D81-4221-90C0-2878D02780F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lstStyle/>
          <a:p>
            <a:pPr algn="ctr"/>
            <a:r>
              <a:rPr lang="sv-SE" dirty="0" smtClean="0"/>
              <a:t>Behov av Råd och stöd för att jag…</a:t>
            </a:r>
            <a:endParaRPr lang="sv-SE" dirty="0"/>
          </a:p>
        </p:txBody>
      </p:sp>
      <p:sp>
        <p:nvSpPr>
          <p:cNvPr id="5" name="Tankebubbla 4"/>
          <p:cNvSpPr/>
          <p:nvPr/>
        </p:nvSpPr>
        <p:spPr bwMode="auto">
          <a:xfrm rot="720002">
            <a:off x="5524912" y="1147907"/>
            <a:ext cx="2416467" cy="1612859"/>
          </a:xfrm>
          <a:prstGeom prst="cloudCallou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2400" dirty="0" smtClean="0">
                <a:latin typeface="Arial" charset="0"/>
              </a:rPr>
              <a:t>..v</a:t>
            </a:r>
            <a:r>
              <a:rPr kumimoji="0" lang="sv-SE" sz="2400" b="0" i="0" u="none" strike="noStrike" cap="none" normalizeH="0" baseline="0" dirty="0" smtClean="0">
                <a:ln>
                  <a:noFill/>
                </a:ln>
                <a:solidFill>
                  <a:schemeClr val="tx1"/>
                </a:solidFill>
                <a:effectLst/>
                <a:latin typeface="Arial" charset="0"/>
              </a:rPr>
              <a:t>ill ha något att göra</a:t>
            </a:r>
          </a:p>
        </p:txBody>
      </p:sp>
      <p:sp>
        <p:nvSpPr>
          <p:cNvPr id="8" name="Oval 7"/>
          <p:cNvSpPr/>
          <p:nvPr/>
        </p:nvSpPr>
        <p:spPr bwMode="auto">
          <a:xfrm rot="698696">
            <a:off x="5738933" y="2700565"/>
            <a:ext cx="2716344" cy="1908848"/>
          </a:xfrm>
          <a:prstGeom prst="wedgeEllipseCallou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2300" dirty="0" smtClean="0">
                <a:latin typeface="Arial" charset="0"/>
              </a:rPr>
              <a:t>..h</a:t>
            </a:r>
            <a:r>
              <a:rPr kumimoji="0" lang="sv-SE" sz="2300" b="0" i="0" u="none" strike="noStrike" cap="none" normalizeH="0" baseline="0" dirty="0" smtClean="0">
                <a:ln>
                  <a:noFill/>
                </a:ln>
                <a:solidFill>
                  <a:schemeClr val="tx1"/>
                </a:solidFill>
                <a:effectLst/>
                <a:latin typeface="Arial" charset="0"/>
              </a:rPr>
              <a:t>ar många olika</a:t>
            </a:r>
            <a:r>
              <a:rPr kumimoji="0" lang="sv-SE" sz="2300" b="0" i="0" u="none" strike="noStrike" cap="none" normalizeH="0" dirty="0" smtClean="0">
                <a:ln>
                  <a:noFill/>
                </a:ln>
                <a:solidFill>
                  <a:schemeClr val="tx1"/>
                </a:solidFill>
                <a:effectLst/>
                <a:latin typeface="Arial" charset="0"/>
              </a:rPr>
              <a:t> kontakter, blir kaos</a:t>
            </a:r>
            <a:endParaRPr kumimoji="0" lang="sv-SE" sz="2300" b="0" i="0" u="none" strike="noStrike" cap="none" normalizeH="0" baseline="0" dirty="0" smtClean="0">
              <a:ln>
                <a:noFill/>
              </a:ln>
              <a:solidFill>
                <a:schemeClr val="tx1"/>
              </a:solidFill>
              <a:effectLst/>
              <a:latin typeface="Arial" charset="0"/>
            </a:endParaRPr>
          </a:p>
        </p:txBody>
      </p:sp>
      <p:sp>
        <p:nvSpPr>
          <p:cNvPr id="9" name="Rektangulär 8"/>
          <p:cNvSpPr/>
          <p:nvPr/>
        </p:nvSpPr>
        <p:spPr bwMode="auto">
          <a:xfrm>
            <a:off x="3304841" y="1077686"/>
            <a:ext cx="1871316" cy="1309915"/>
          </a:xfrm>
          <a:prstGeom prst="wedgeRectCallou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2400" dirty="0" smtClean="0">
                <a:latin typeface="Arial" charset="0"/>
              </a:rPr>
              <a:t>..behöver reda ut mina tankar</a:t>
            </a:r>
            <a:endParaRPr kumimoji="0" lang="sv-SE" sz="2400" b="0" i="0" u="none" strike="noStrike" cap="none" normalizeH="0" baseline="0" dirty="0" smtClean="0">
              <a:ln>
                <a:noFill/>
              </a:ln>
              <a:solidFill>
                <a:schemeClr val="tx1"/>
              </a:solidFill>
              <a:effectLst/>
              <a:latin typeface="Arial" charset="0"/>
            </a:endParaRPr>
          </a:p>
        </p:txBody>
      </p:sp>
      <p:sp>
        <p:nvSpPr>
          <p:cNvPr id="11" name="Tankebubbla 10"/>
          <p:cNvSpPr/>
          <p:nvPr/>
        </p:nvSpPr>
        <p:spPr bwMode="auto">
          <a:xfrm>
            <a:off x="3304841" y="2585949"/>
            <a:ext cx="2361021" cy="1802253"/>
          </a:xfrm>
          <a:prstGeom prst="cloudCallout">
            <a:avLst>
              <a:gd name="adj1" fmla="val 26014"/>
              <a:gd name="adj2" fmla="val 65485"/>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2000" dirty="0" smtClean="0">
                <a:latin typeface="Arial" charset="0"/>
              </a:rPr>
              <a:t>..v</a:t>
            </a:r>
            <a:r>
              <a:rPr kumimoji="0" lang="sv-SE" sz="2000" b="0" i="0" u="none" strike="noStrike" cap="none" normalizeH="0" baseline="0" dirty="0" smtClean="0">
                <a:ln>
                  <a:noFill/>
                </a:ln>
                <a:solidFill>
                  <a:schemeClr val="tx1"/>
                </a:solidFill>
                <a:effectLst/>
                <a:latin typeface="Arial" charset="0"/>
              </a:rPr>
              <a:t>ill få mer kunskap om mig själv</a:t>
            </a:r>
          </a:p>
        </p:txBody>
      </p:sp>
      <p:sp>
        <p:nvSpPr>
          <p:cNvPr id="12" name="Oval 11"/>
          <p:cNvSpPr/>
          <p:nvPr/>
        </p:nvSpPr>
        <p:spPr bwMode="auto">
          <a:xfrm rot="20505211">
            <a:off x="-60992" y="884333"/>
            <a:ext cx="2367754" cy="1365262"/>
          </a:xfrm>
          <a:prstGeom prst="wedgeEllipseCallout">
            <a:avLst>
              <a:gd name="adj1" fmla="val 38984"/>
              <a:gd name="adj2" fmla="val 64165"/>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2400" dirty="0" smtClean="0">
                <a:latin typeface="Arial" charset="0"/>
              </a:rPr>
              <a:t>..h</a:t>
            </a:r>
            <a:r>
              <a:rPr kumimoji="0" lang="sv-SE" sz="2400" b="0" i="0" u="none" strike="noStrike" cap="none" normalizeH="0" baseline="0" dirty="0" smtClean="0">
                <a:ln>
                  <a:noFill/>
                </a:ln>
                <a:solidFill>
                  <a:schemeClr val="tx1"/>
                </a:solidFill>
                <a:effectLst/>
                <a:latin typeface="Arial" charset="0"/>
              </a:rPr>
              <a:t>ar ingen ordning</a:t>
            </a:r>
            <a:r>
              <a:rPr kumimoji="0" lang="sv-SE" sz="2400" b="0" i="0" u="none" strike="noStrike" cap="none" normalizeH="0" dirty="0" smtClean="0">
                <a:ln>
                  <a:noFill/>
                </a:ln>
                <a:solidFill>
                  <a:schemeClr val="tx1"/>
                </a:solidFill>
                <a:effectLst/>
                <a:latin typeface="Arial" charset="0"/>
              </a:rPr>
              <a:t> hemma</a:t>
            </a:r>
            <a:endParaRPr kumimoji="0" lang="sv-SE" sz="2400" b="0" i="0" u="none" strike="noStrike" cap="none" normalizeH="0" baseline="0" dirty="0" smtClean="0">
              <a:ln>
                <a:noFill/>
              </a:ln>
              <a:solidFill>
                <a:schemeClr val="tx1"/>
              </a:solidFill>
              <a:effectLst/>
              <a:latin typeface="Arial" charset="0"/>
            </a:endParaRPr>
          </a:p>
        </p:txBody>
      </p:sp>
      <p:sp>
        <p:nvSpPr>
          <p:cNvPr id="10" name="Rektangulär 9"/>
          <p:cNvSpPr/>
          <p:nvPr/>
        </p:nvSpPr>
        <p:spPr bwMode="auto">
          <a:xfrm rot="20205800">
            <a:off x="183959" y="3167783"/>
            <a:ext cx="1406300" cy="1546950"/>
          </a:xfrm>
          <a:prstGeom prst="wedgeRectCallout">
            <a:avLst>
              <a:gd name="adj1" fmla="val 30765"/>
              <a:gd name="adj2" fmla="val 67798"/>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2400" dirty="0" smtClean="0">
                <a:latin typeface="Arial" charset="0"/>
              </a:rPr>
              <a:t>..v</a:t>
            </a:r>
            <a:r>
              <a:rPr kumimoji="0" lang="sv-SE" sz="2400" b="0" i="0" u="none" strike="noStrike" cap="none" normalizeH="0" baseline="0" dirty="0" smtClean="0">
                <a:ln>
                  <a:noFill/>
                </a:ln>
                <a:solidFill>
                  <a:schemeClr val="tx1"/>
                </a:solidFill>
                <a:effectLst/>
                <a:latin typeface="Arial" charset="0"/>
              </a:rPr>
              <a:t>ill flytta hemifrån</a:t>
            </a:r>
          </a:p>
        </p:txBody>
      </p:sp>
      <p:sp>
        <p:nvSpPr>
          <p:cNvPr id="13" name="Oval 12"/>
          <p:cNvSpPr/>
          <p:nvPr/>
        </p:nvSpPr>
        <p:spPr bwMode="auto">
          <a:xfrm rot="20819793">
            <a:off x="1306998" y="2100335"/>
            <a:ext cx="2148875" cy="1770870"/>
          </a:xfrm>
          <a:prstGeom prst="wedgeEllipseCallout">
            <a:avLst>
              <a:gd name="adj1" fmla="val 27335"/>
              <a:gd name="adj2" fmla="val 72236"/>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sv-SE" dirty="0" smtClean="0">
                <a:latin typeface="Arial" charset="0"/>
              </a:rPr>
              <a:t>..vill att min sambo ska förstå mina svårigheter</a:t>
            </a:r>
            <a:endParaRPr kumimoji="0" lang="sv-SE" b="0" i="0" u="none" strike="noStrike" cap="none" normalizeH="0" baseline="0" dirty="0" smtClean="0">
              <a:ln>
                <a:noFill/>
              </a:ln>
              <a:solidFill>
                <a:schemeClr val="tx1"/>
              </a:solidFill>
              <a:effectLst/>
              <a:latin typeface="Arial" charset="0"/>
            </a:endParaRPr>
          </a:p>
        </p:txBody>
      </p:sp>
      <p:pic>
        <p:nvPicPr>
          <p:cNvPr id="3" name="Lju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194548969"/>
      </p:ext>
    </p:extLst>
  </p:cSld>
  <p:clrMapOvr>
    <a:masterClrMapping/>
  </p:clrMapOvr>
  <mc:AlternateContent xmlns:mc="http://schemas.openxmlformats.org/markup-compatibility/2006" xmlns:p14="http://schemas.microsoft.com/office/powerpoint/2010/main">
    <mc:Choice Requires="p14">
      <p:transition spd="slow" p14:dur="2000" advTm="35715"/>
    </mc:Choice>
    <mc:Fallback xmlns="">
      <p:transition spd="slow" advTm="3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5" grpId="0" animBg="1"/>
      <p:bldP spid="8" grpId="0" animBg="1"/>
      <p:bldP spid="9" grpId="0" animBg="1"/>
      <p:bldP spid="11" grpId="0" animBg="1"/>
      <p:bldP spid="12" grpId="0" animBg="1"/>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lstStyle/>
          <a:p>
            <a:pPr algn="ctr"/>
            <a:r>
              <a:rPr lang="sv-SE" dirty="0" smtClean="0"/>
              <a:t>Råd och stöd insatser kan vara</a:t>
            </a:r>
            <a:endParaRPr lang="sv-SE" dirty="0"/>
          </a:p>
        </p:txBody>
      </p:sp>
      <p:graphicFrame>
        <p:nvGraphicFramePr>
          <p:cNvPr id="4" name="Platshållare för innehåll 3"/>
          <p:cNvGraphicFramePr>
            <a:graphicFrameLocks noGrp="1"/>
          </p:cNvGraphicFramePr>
          <p:nvPr>
            <p:ph sz="half" idx="1"/>
            <p:extLst>
              <p:ext uri="{D42A27DB-BD31-4B8C-83A1-F6EECF244321}">
                <p14:modId xmlns:p14="http://schemas.microsoft.com/office/powerpoint/2010/main" val="3340687840"/>
              </p:ext>
            </p:extLst>
          </p:nvPr>
        </p:nvGraphicFramePr>
        <p:xfrm>
          <a:off x="747713" y="1314450"/>
          <a:ext cx="7981950" cy="30495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Lju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088807963"/>
      </p:ext>
    </p:extLst>
  </p:cSld>
  <p:clrMapOvr>
    <a:masterClrMapping/>
  </p:clrMapOvr>
  <mc:AlternateContent xmlns:mc="http://schemas.openxmlformats.org/markup-compatibility/2006" xmlns:p14="http://schemas.microsoft.com/office/powerpoint/2010/main">
    <mc:Choice Requires="p14">
      <p:transition spd="slow" p14:dur="2000" advTm="62173"/>
    </mc:Choice>
    <mc:Fallback xmlns="">
      <p:transition spd="slow" advTm="6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500"/>
                                  </p:stCondLst>
                                  <p:childTnLst>
                                    <p:set>
                                      <p:cBhvr>
                                        <p:cTn id="10" dur="1" fill="hold">
                                          <p:stCondLst>
                                            <p:cond delay="0"/>
                                          </p:stCondLst>
                                        </p:cTn>
                                        <p:tgtEl>
                                          <p:spTgt spid="4">
                                            <p:graphicEl>
                                              <a:dgm id="{E86F059D-A7F7-477D-9C40-E92433473CDA}"/>
                                            </p:graphicEl>
                                          </p:spTgt>
                                        </p:tgtEl>
                                        <p:attrNameLst>
                                          <p:attrName>style.visibility</p:attrName>
                                        </p:attrNameLst>
                                      </p:cBhvr>
                                      <p:to>
                                        <p:strVal val="visible"/>
                                      </p:to>
                                    </p:set>
                                    <p:anim calcmode="lin" valueType="num">
                                      <p:cBhvr additive="base">
                                        <p:cTn id="11" dur="3000" fill="hold"/>
                                        <p:tgtEl>
                                          <p:spTgt spid="4">
                                            <p:graphicEl>
                                              <a:dgm id="{E86F059D-A7F7-477D-9C40-E92433473CDA}"/>
                                            </p:graphicEl>
                                          </p:spTgt>
                                        </p:tgtEl>
                                        <p:attrNameLst>
                                          <p:attrName>ppt_x</p:attrName>
                                        </p:attrNameLst>
                                      </p:cBhvr>
                                      <p:tavLst>
                                        <p:tav tm="0">
                                          <p:val>
                                            <p:strVal val="#ppt_x"/>
                                          </p:val>
                                        </p:tav>
                                        <p:tav tm="100000">
                                          <p:val>
                                            <p:strVal val="#ppt_x"/>
                                          </p:val>
                                        </p:tav>
                                      </p:tavLst>
                                    </p:anim>
                                    <p:anim calcmode="lin" valueType="num">
                                      <p:cBhvr additive="base">
                                        <p:cTn id="12" dur="3000" fill="hold"/>
                                        <p:tgtEl>
                                          <p:spTgt spid="4">
                                            <p:graphicEl>
                                              <a:dgm id="{E86F059D-A7F7-477D-9C40-E92433473CDA}"/>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
                                            <p:graphicEl>
                                              <a:dgm id="{78780972-ECAF-4B73-80BB-A7BB37FF8B56}"/>
                                            </p:graphicEl>
                                          </p:spTgt>
                                        </p:tgtEl>
                                        <p:attrNameLst>
                                          <p:attrName>style.visibility</p:attrName>
                                        </p:attrNameLst>
                                      </p:cBhvr>
                                      <p:to>
                                        <p:strVal val="visible"/>
                                      </p:to>
                                    </p:set>
                                    <p:anim calcmode="lin" valueType="num">
                                      <p:cBhvr additive="base">
                                        <p:cTn id="15" dur="3000" fill="hold"/>
                                        <p:tgtEl>
                                          <p:spTgt spid="4">
                                            <p:graphicEl>
                                              <a:dgm id="{78780972-ECAF-4B73-80BB-A7BB37FF8B56}"/>
                                            </p:graphicEl>
                                          </p:spTgt>
                                        </p:tgtEl>
                                        <p:attrNameLst>
                                          <p:attrName>ppt_x</p:attrName>
                                        </p:attrNameLst>
                                      </p:cBhvr>
                                      <p:tavLst>
                                        <p:tav tm="0">
                                          <p:val>
                                            <p:strVal val="#ppt_x"/>
                                          </p:val>
                                        </p:tav>
                                        <p:tav tm="100000">
                                          <p:val>
                                            <p:strVal val="#ppt_x"/>
                                          </p:val>
                                        </p:tav>
                                      </p:tavLst>
                                    </p:anim>
                                    <p:anim calcmode="lin" valueType="num">
                                      <p:cBhvr additive="base">
                                        <p:cTn id="16" dur="3000" fill="hold"/>
                                        <p:tgtEl>
                                          <p:spTgt spid="4">
                                            <p:graphicEl>
                                              <a:dgm id="{78780972-ECAF-4B73-80BB-A7BB37FF8B56}"/>
                                            </p:graphic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4">
                                            <p:graphicEl>
                                              <a:dgm id="{CD5F0509-AFE5-4530-B696-AAD7ED99AF97}"/>
                                            </p:graphicEl>
                                          </p:spTgt>
                                        </p:tgtEl>
                                        <p:attrNameLst>
                                          <p:attrName>style.visibility</p:attrName>
                                        </p:attrNameLst>
                                      </p:cBhvr>
                                      <p:to>
                                        <p:strVal val="visible"/>
                                      </p:to>
                                    </p:set>
                                    <p:anim calcmode="lin" valueType="num">
                                      <p:cBhvr additive="base">
                                        <p:cTn id="19" dur="3000" fill="hold"/>
                                        <p:tgtEl>
                                          <p:spTgt spid="4">
                                            <p:graphicEl>
                                              <a:dgm id="{CD5F0509-AFE5-4530-B696-AAD7ED99AF97}"/>
                                            </p:graphicEl>
                                          </p:spTgt>
                                        </p:tgtEl>
                                        <p:attrNameLst>
                                          <p:attrName>ppt_x</p:attrName>
                                        </p:attrNameLst>
                                      </p:cBhvr>
                                      <p:tavLst>
                                        <p:tav tm="0">
                                          <p:val>
                                            <p:strVal val="#ppt_x"/>
                                          </p:val>
                                        </p:tav>
                                        <p:tav tm="100000">
                                          <p:val>
                                            <p:strVal val="#ppt_x"/>
                                          </p:val>
                                        </p:tav>
                                      </p:tavLst>
                                    </p:anim>
                                    <p:anim calcmode="lin" valueType="num">
                                      <p:cBhvr additive="base">
                                        <p:cTn id="20" dur="3000" fill="hold"/>
                                        <p:tgtEl>
                                          <p:spTgt spid="4">
                                            <p:graphicEl>
                                              <a:dgm id="{CD5F0509-AFE5-4530-B696-AAD7ED99AF97}"/>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4">
                                            <p:graphicEl>
                                              <a:dgm id="{54494AC2-4857-4EC4-AA4D-DC0FCB795224}"/>
                                            </p:graphicEl>
                                          </p:spTgt>
                                        </p:tgtEl>
                                        <p:attrNameLst>
                                          <p:attrName>style.visibility</p:attrName>
                                        </p:attrNameLst>
                                      </p:cBhvr>
                                      <p:to>
                                        <p:strVal val="visible"/>
                                      </p:to>
                                    </p:set>
                                    <p:anim calcmode="lin" valueType="num">
                                      <p:cBhvr additive="base">
                                        <p:cTn id="23" dur="3000" fill="hold"/>
                                        <p:tgtEl>
                                          <p:spTgt spid="4">
                                            <p:graphicEl>
                                              <a:dgm id="{54494AC2-4857-4EC4-AA4D-DC0FCB795224}"/>
                                            </p:graphicEl>
                                          </p:spTgt>
                                        </p:tgtEl>
                                        <p:attrNameLst>
                                          <p:attrName>ppt_x</p:attrName>
                                        </p:attrNameLst>
                                      </p:cBhvr>
                                      <p:tavLst>
                                        <p:tav tm="0">
                                          <p:val>
                                            <p:strVal val="#ppt_x"/>
                                          </p:val>
                                        </p:tav>
                                        <p:tav tm="100000">
                                          <p:val>
                                            <p:strVal val="#ppt_x"/>
                                          </p:val>
                                        </p:tav>
                                      </p:tavLst>
                                    </p:anim>
                                    <p:anim calcmode="lin" valueType="num">
                                      <p:cBhvr additive="base">
                                        <p:cTn id="24" dur="3000" fill="hold"/>
                                        <p:tgtEl>
                                          <p:spTgt spid="4">
                                            <p:graphicEl>
                                              <a:dgm id="{54494AC2-4857-4EC4-AA4D-DC0FCB795224}"/>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4">
                                            <p:graphicEl>
                                              <a:dgm id="{0E50DDB8-79D4-455C-B2A5-C2A46015541B}"/>
                                            </p:graphicEl>
                                          </p:spTgt>
                                        </p:tgtEl>
                                        <p:attrNameLst>
                                          <p:attrName>style.visibility</p:attrName>
                                        </p:attrNameLst>
                                      </p:cBhvr>
                                      <p:to>
                                        <p:strVal val="visible"/>
                                      </p:to>
                                    </p:set>
                                    <p:anim calcmode="lin" valueType="num">
                                      <p:cBhvr additive="base">
                                        <p:cTn id="27" dur="3000" fill="hold"/>
                                        <p:tgtEl>
                                          <p:spTgt spid="4">
                                            <p:graphicEl>
                                              <a:dgm id="{0E50DDB8-79D4-455C-B2A5-C2A46015541B}"/>
                                            </p:graphicEl>
                                          </p:spTgt>
                                        </p:tgtEl>
                                        <p:attrNameLst>
                                          <p:attrName>ppt_x</p:attrName>
                                        </p:attrNameLst>
                                      </p:cBhvr>
                                      <p:tavLst>
                                        <p:tav tm="0">
                                          <p:val>
                                            <p:strVal val="#ppt_x"/>
                                          </p:val>
                                        </p:tav>
                                        <p:tav tm="100000">
                                          <p:val>
                                            <p:strVal val="#ppt_x"/>
                                          </p:val>
                                        </p:tav>
                                      </p:tavLst>
                                    </p:anim>
                                    <p:anim calcmode="lin" valueType="num">
                                      <p:cBhvr additive="base">
                                        <p:cTn id="28" dur="3000" fill="hold"/>
                                        <p:tgtEl>
                                          <p:spTgt spid="4">
                                            <p:graphicEl>
                                              <a:dgm id="{0E50DDB8-79D4-455C-B2A5-C2A46015541B}"/>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500"/>
                                  </p:stCondLst>
                                  <p:childTnLst>
                                    <p:set>
                                      <p:cBhvr>
                                        <p:cTn id="30" dur="1" fill="hold">
                                          <p:stCondLst>
                                            <p:cond delay="0"/>
                                          </p:stCondLst>
                                        </p:cTn>
                                        <p:tgtEl>
                                          <p:spTgt spid="4">
                                            <p:graphicEl>
                                              <a:dgm id="{F6EA5008-F8CC-40FB-A16B-9C3179D1C729}"/>
                                            </p:graphicEl>
                                          </p:spTgt>
                                        </p:tgtEl>
                                        <p:attrNameLst>
                                          <p:attrName>style.visibility</p:attrName>
                                        </p:attrNameLst>
                                      </p:cBhvr>
                                      <p:to>
                                        <p:strVal val="visible"/>
                                      </p:to>
                                    </p:set>
                                    <p:anim calcmode="lin" valueType="num">
                                      <p:cBhvr additive="base">
                                        <p:cTn id="31" dur="3000" fill="hold"/>
                                        <p:tgtEl>
                                          <p:spTgt spid="4">
                                            <p:graphicEl>
                                              <a:dgm id="{F6EA5008-F8CC-40FB-A16B-9C3179D1C729}"/>
                                            </p:graphicEl>
                                          </p:spTgt>
                                        </p:tgtEl>
                                        <p:attrNameLst>
                                          <p:attrName>ppt_x</p:attrName>
                                        </p:attrNameLst>
                                      </p:cBhvr>
                                      <p:tavLst>
                                        <p:tav tm="0">
                                          <p:val>
                                            <p:strVal val="#ppt_x"/>
                                          </p:val>
                                        </p:tav>
                                        <p:tav tm="100000">
                                          <p:val>
                                            <p:strVal val="#ppt_x"/>
                                          </p:val>
                                        </p:tav>
                                      </p:tavLst>
                                    </p:anim>
                                    <p:anim calcmode="lin" valueType="num">
                                      <p:cBhvr additive="base">
                                        <p:cTn id="32" dur="3000" fill="hold"/>
                                        <p:tgtEl>
                                          <p:spTgt spid="4">
                                            <p:graphicEl>
                                              <a:dgm id="{F6EA5008-F8CC-40FB-A16B-9C3179D1C729}"/>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500"/>
                                  </p:stCondLst>
                                  <p:childTnLst>
                                    <p:set>
                                      <p:cBhvr>
                                        <p:cTn id="34" dur="1" fill="hold">
                                          <p:stCondLst>
                                            <p:cond delay="0"/>
                                          </p:stCondLst>
                                        </p:cTn>
                                        <p:tgtEl>
                                          <p:spTgt spid="4">
                                            <p:graphicEl>
                                              <a:dgm id="{7536DFA0-4E5B-42E0-B090-D92051345F30}"/>
                                            </p:graphicEl>
                                          </p:spTgt>
                                        </p:tgtEl>
                                        <p:attrNameLst>
                                          <p:attrName>style.visibility</p:attrName>
                                        </p:attrNameLst>
                                      </p:cBhvr>
                                      <p:to>
                                        <p:strVal val="visible"/>
                                      </p:to>
                                    </p:set>
                                    <p:anim calcmode="lin" valueType="num">
                                      <p:cBhvr additive="base">
                                        <p:cTn id="35" dur="3000" fill="hold"/>
                                        <p:tgtEl>
                                          <p:spTgt spid="4">
                                            <p:graphicEl>
                                              <a:dgm id="{7536DFA0-4E5B-42E0-B090-D92051345F30}"/>
                                            </p:graphicEl>
                                          </p:spTgt>
                                        </p:tgtEl>
                                        <p:attrNameLst>
                                          <p:attrName>ppt_x</p:attrName>
                                        </p:attrNameLst>
                                      </p:cBhvr>
                                      <p:tavLst>
                                        <p:tav tm="0">
                                          <p:val>
                                            <p:strVal val="#ppt_x"/>
                                          </p:val>
                                        </p:tav>
                                        <p:tav tm="100000">
                                          <p:val>
                                            <p:strVal val="#ppt_x"/>
                                          </p:val>
                                        </p:tav>
                                      </p:tavLst>
                                    </p:anim>
                                    <p:anim calcmode="lin" valueType="num">
                                      <p:cBhvr additive="base">
                                        <p:cTn id="36" dur="3000" fill="hold"/>
                                        <p:tgtEl>
                                          <p:spTgt spid="4">
                                            <p:graphicEl>
                                              <a:dgm id="{7536DFA0-4E5B-42E0-B090-D92051345F30}"/>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500"/>
                                  </p:stCondLst>
                                  <p:childTnLst>
                                    <p:set>
                                      <p:cBhvr>
                                        <p:cTn id="40" dur="1" fill="hold">
                                          <p:stCondLst>
                                            <p:cond delay="0"/>
                                          </p:stCondLst>
                                        </p:cTn>
                                        <p:tgtEl>
                                          <p:spTgt spid="4">
                                            <p:graphicEl>
                                              <a:dgm id="{AE8E0C0C-2315-43EC-96D7-870850EEF2B8}"/>
                                            </p:graphicEl>
                                          </p:spTgt>
                                        </p:tgtEl>
                                        <p:attrNameLst>
                                          <p:attrName>style.visibility</p:attrName>
                                        </p:attrNameLst>
                                      </p:cBhvr>
                                      <p:to>
                                        <p:strVal val="visible"/>
                                      </p:to>
                                    </p:set>
                                    <p:anim calcmode="lin" valueType="num">
                                      <p:cBhvr additive="base">
                                        <p:cTn id="41" dur="3000" fill="hold"/>
                                        <p:tgtEl>
                                          <p:spTgt spid="4">
                                            <p:graphicEl>
                                              <a:dgm id="{AE8E0C0C-2315-43EC-96D7-870850EEF2B8}"/>
                                            </p:graphicEl>
                                          </p:spTgt>
                                        </p:tgtEl>
                                        <p:attrNameLst>
                                          <p:attrName>ppt_x</p:attrName>
                                        </p:attrNameLst>
                                      </p:cBhvr>
                                      <p:tavLst>
                                        <p:tav tm="0">
                                          <p:val>
                                            <p:strVal val="#ppt_x"/>
                                          </p:val>
                                        </p:tav>
                                        <p:tav tm="100000">
                                          <p:val>
                                            <p:strVal val="#ppt_x"/>
                                          </p:val>
                                        </p:tav>
                                      </p:tavLst>
                                    </p:anim>
                                    <p:anim calcmode="lin" valueType="num">
                                      <p:cBhvr additive="base">
                                        <p:cTn id="42" dur="3000" fill="hold"/>
                                        <p:tgtEl>
                                          <p:spTgt spid="4">
                                            <p:graphicEl>
                                              <a:dgm id="{AE8E0C0C-2315-43EC-96D7-870850EEF2B8}"/>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500"/>
                                  </p:stCondLst>
                                  <p:childTnLst>
                                    <p:set>
                                      <p:cBhvr>
                                        <p:cTn id="44" dur="1" fill="hold">
                                          <p:stCondLst>
                                            <p:cond delay="0"/>
                                          </p:stCondLst>
                                        </p:cTn>
                                        <p:tgtEl>
                                          <p:spTgt spid="4">
                                            <p:graphicEl>
                                              <a:dgm id="{4261636D-2238-456C-A629-756E5AD6673B}"/>
                                            </p:graphicEl>
                                          </p:spTgt>
                                        </p:tgtEl>
                                        <p:attrNameLst>
                                          <p:attrName>style.visibility</p:attrName>
                                        </p:attrNameLst>
                                      </p:cBhvr>
                                      <p:to>
                                        <p:strVal val="visible"/>
                                      </p:to>
                                    </p:set>
                                    <p:anim calcmode="lin" valueType="num">
                                      <p:cBhvr additive="base">
                                        <p:cTn id="45" dur="3000" fill="hold"/>
                                        <p:tgtEl>
                                          <p:spTgt spid="4">
                                            <p:graphicEl>
                                              <a:dgm id="{4261636D-2238-456C-A629-756E5AD6673B}"/>
                                            </p:graphicEl>
                                          </p:spTgt>
                                        </p:tgtEl>
                                        <p:attrNameLst>
                                          <p:attrName>ppt_x</p:attrName>
                                        </p:attrNameLst>
                                      </p:cBhvr>
                                      <p:tavLst>
                                        <p:tav tm="0">
                                          <p:val>
                                            <p:strVal val="#ppt_x"/>
                                          </p:val>
                                        </p:tav>
                                        <p:tav tm="100000">
                                          <p:val>
                                            <p:strVal val="#ppt_x"/>
                                          </p:val>
                                        </p:tav>
                                      </p:tavLst>
                                    </p:anim>
                                    <p:anim calcmode="lin" valueType="num">
                                      <p:cBhvr additive="base">
                                        <p:cTn id="46" dur="3000" fill="hold"/>
                                        <p:tgtEl>
                                          <p:spTgt spid="4">
                                            <p:graphicEl>
                                              <a:dgm id="{4261636D-2238-456C-A629-756E5AD6673B}"/>
                                            </p:graphic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500"/>
                                  </p:stCondLst>
                                  <p:childTnLst>
                                    <p:set>
                                      <p:cBhvr>
                                        <p:cTn id="48" dur="1" fill="hold">
                                          <p:stCondLst>
                                            <p:cond delay="0"/>
                                          </p:stCondLst>
                                        </p:cTn>
                                        <p:tgtEl>
                                          <p:spTgt spid="4">
                                            <p:graphicEl>
                                              <a:dgm id="{0E1E36B1-9F19-4E0E-A84B-DB249DA1E139}"/>
                                            </p:graphicEl>
                                          </p:spTgt>
                                        </p:tgtEl>
                                        <p:attrNameLst>
                                          <p:attrName>style.visibility</p:attrName>
                                        </p:attrNameLst>
                                      </p:cBhvr>
                                      <p:to>
                                        <p:strVal val="visible"/>
                                      </p:to>
                                    </p:set>
                                    <p:anim calcmode="lin" valueType="num">
                                      <p:cBhvr additive="base">
                                        <p:cTn id="49" dur="3000" fill="hold"/>
                                        <p:tgtEl>
                                          <p:spTgt spid="4">
                                            <p:graphicEl>
                                              <a:dgm id="{0E1E36B1-9F19-4E0E-A84B-DB249DA1E139}"/>
                                            </p:graphicEl>
                                          </p:spTgt>
                                        </p:tgtEl>
                                        <p:attrNameLst>
                                          <p:attrName>ppt_x</p:attrName>
                                        </p:attrNameLst>
                                      </p:cBhvr>
                                      <p:tavLst>
                                        <p:tav tm="0">
                                          <p:val>
                                            <p:strVal val="#ppt_x"/>
                                          </p:val>
                                        </p:tav>
                                        <p:tav tm="100000">
                                          <p:val>
                                            <p:strVal val="#ppt_x"/>
                                          </p:val>
                                        </p:tav>
                                      </p:tavLst>
                                    </p:anim>
                                    <p:anim calcmode="lin" valueType="num">
                                      <p:cBhvr additive="base">
                                        <p:cTn id="50" dur="3000" fill="hold"/>
                                        <p:tgtEl>
                                          <p:spTgt spid="4">
                                            <p:graphicEl>
                                              <a:dgm id="{0E1E36B1-9F19-4E0E-A84B-DB249DA1E139}"/>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500"/>
                                  </p:stCondLst>
                                  <p:childTnLst>
                                    <p:set>
                                      <p:cBhvr>
                                        <p:cTn id="54" dur="1" fill="hold">
                                          <p:stCondLst>
                                            <p:cond delay="0"/>
                                          </p:stCondLst>
                                        </p:cTn>
                                        <p:tgtEl>
                                          <p:spTgt spid="4">
                                            <p:graphicEl>
                                              <a:dgm id="{1EA09DBF-FC61-4BC0-BCD5-263C23909DF6}"/>
                                            </p:graphicEl>
                                          </p:spTgt>
                                        </p:tgtEl>
                                        <p:attrNameLst>
                                          <p:attrName>style.visibility</p:attrName>
                                        </p:attrNameLst>
                                      </p:cBhvr>
                                      <p:to>
                                        <p:strVal val="visible"/>
                                      </p:to>
                                    </p:set>
                                    <p:anim calcmode="lin" valueType="num">
                                      <p:cBhvr additive="base">
                                        <p:cTn id="55" dur="3000" fill="hold"/>
                                        <p:tgtEl>
                                          <p:spTgt spid="4">
                                            <p:graphicEl>
                                              <a:dgm id="{1EA09DBF-FC61-4BC0-BCD5-263C23909DF6}"/>
                                            </p:graphicEl>
                                          </p:spTgt>
                                        </p:tgtEl>
                                        <p:attrNameLst>
                                          <p:attrName>ppt_x</p:attrName>
                                        </p:attrNameLst>
                                      </p:cBhvr>
                                      <p:tavLst>
                                        <p:tav tm="0">
                                          <p:val>
                                            <p:strVal val="#ppt_x"/>
                                          </p:val>
                                        </p:tav>
                                        <p:tav tm="100000">
                                          <p:val>
                                            <p:strVal val="#ppt_x"/>
                                          </p:val>
                                        </p:tav>
                                      </p:tavLst>
                                    </p:anim>
                                    <p:anim calcmode="lin" valueType="num">
                                      <p:cBhvr additive="base">
                                        <p:cTn id="56" dur="3000" fill="hold"/>
                                        <p:tgtEl>
                                          <p:spTgt spid="4">
                                            <p:graphicEl>
                                              <a:dgm id="{1EA09DBF-FC61-4BC0-BCD5-263C23909DF6}"/>
                                            </p:graphic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500"/>
                                  </p:stCondLst>
                                  <p:childTnLst>
                                    <p:set>
                                      <p:cBhvr>
                                        <p:cTn id="58" dur="1" fill="hold">
                                          <p:stCondLst>
                                            <p:cond delay="0"/>
                                          </p:stCondLst>
                                        </p:cTn>
                                        <p:tgtEl>
                                          <p:spTgt spid="4">
                                            <p:graphicEl>
                                              <a:dgm id="{D3FD890C-98A4-464A-9F41-9F5ECF790A3E}"/>
                                            </p:graphicEl>
                                          </p:spTgt>
                                        </p:tgtEl>
                                        <p:attrNameLst>
                                          <p:attrName>style.visibility</p:attrName>
                                        </p:attrNameLst>
                                      </p:cBhvr>
                                      <p:to>
                                        <p:strVal val="visible"/>
                                      </p:to>
                                    </p:set>
                                    <p:anim calcmode="lin" valueType="num">
                                      <p:cBhvr additive="base">
                                        <p:cTn id="59" dur="3000" fill="hold"/>
                                        <p:tgtEl>
                                          <p:spTgt spid="4">
                                            <p:graphicEl>
                                              <a:dgm id="{D3FD890C-98A4-464A-9F41-9F5ECF790A3E}"/>
                                            </p:graphicEl>
                                          </p:spTgt>
                                        </p:tgtEl>
                                        <p:attrNameLst>
                                          <p:attrName>ppt_x</p:attrName>
                                        </p:attrNameLst>
                                      </p:cBhvr>
                                      <p:tavLst>
                                        <p:tav tm="0">
                                          <p:val>
                                            <p:strVal val="#ppt_x"/>
                                          </p:val>
                                        </p:tav>
                                        <p:tav tm="100000">
                                          <p:val>
                                            <p:strVal val="#ppt_x"/>
                                          </p:val>
                                        </p:tav>
                                      </p:tavLst>
                                    </p:anim>
                                    <p:anim calcmode="lin" valueType="num">
                                      <p:cBhvr additive="base">
                                        <p:cTn id="60" dur="3000" fill="hold"/>
                                        <p:tgtEl>
                                          <p:spTgt spid="4">
                                            <p:graphicEl>
                                              <a:dgm id="{D3FD890C-98A4-464A-9F41-9F5ECF790A3E}"/>
                                            </p:graphic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500"/>
                                  </p:stCondLst>
                                  <p:childTnLst>
                                    <p:set>
                                      <p:cBhvr>
                                        <p:cTn id="62" dur="1" fill="hold">
                                          <p:stCondLst>
                                            <p:cond delay="0"/>
                                          </p:stCondLst>
                                        </p:cTn>
                                        <p:tgtEl>
                                          <p:spTgt spid="4">
                                            <p:graphicEl>
                                              <a:dgm id="{5E2DBAD2-E920-41C3-BF7C-160D05A6CED4}"/>
                                            </p:graphicEl>
                                          </p:spTgt>
                                        </p:tgtEl>
                                        <p:attrNameLst>
                                          <p:attrName>style.visibility</p:attrName>
                                        </p:attrNameLst>
                                      </p:cBhvr>
                                      <p:to>
                                        <p:strVal val="visible"/>
                                      </p:to>
                                    </p:set>
                                    <p:anim calcmode="lin" valueType="num">
                                      <p:cBhvr additive="base">
                                        <p:cTn id="63" dur="3000" fill="hold"/>
                                        <p:tgtEl>
                                          <p:spTgt spid="4">
                                            <p:graphicEl>
                                              <a:dgm id="{5E2DBAD2-E920-41C3-BF7C-160D05A6CED4}"/>
                                            </p:graphicEl>
                                          </p:spTgt>
                                        </p:tgtEl>
                                        <p:attrNameLst>
                                          <p:attrName>ppt_x</p:attrName>
                                        </p:attrNameLst>
                                      </p:cBhvr>
                                      <p:tavLst>
                                        <p:tav tm="0">
                                          <p:val>
                                            <p:strVal val="#ppt_x"/>
                                          </p:val>
                                        </p:tav>
                                        <p:tav tm="100000">
                                          <p:val>
                                            <p:strVal val="#ppt_x"/>
                                          </p:val>
                                        </p:tav>
                                      </p:tavLst>
                                    </p:anim>
                                    <p:anim calcmode="lin" valueType="num">
                                      <p:cBhvr additive="base">
                                        <p:cTn id="64" dur="3000" fill="hold"/>
                                        <p:tgtEl>
                                          <p:spTgt spid="4">
                                            <p:graphicEl>
                                              <a:dgm id="{5E2DBAD2-E920-41C3-BF7C-160D05A6CED4}"/>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500"/>
                                  </p:stCondLst>
                                  <p:childTnLst>
                                    <p:set>
                                      <p:cBhvr>
                                        <p:cTn id="66" dur="1" fill="hold">
                                          <p:stCondLst>
                                            <p:cond delay="0"/>
                                          </p:stCondLst>
                                        </p:cTn>
                                        <p:tgtEl>
                                          <p:spTgt spid="4">
                                            <p:graphicEl>
                                              <a:dgm id="{E392BE0F-E5E5-46D0-ADCE-5BFE4DE3F492}"/>
                                            </p:graphicEl>
                                          </p:spTgt>
                                        </p:tgtEl>
                                        <p:attrNameLst>
                                          <p:attrName>style.visibility</p:attrName>
                                        </p:attrNameLst>
                                      </p:cBhvr>
                                      <p:to>
                                        <p:strVal val="visible"/>
                                      </p:to>
                                    </p:set>
                                    <p:anim calcmode="lin" valueType="num">
                                      <p:cBhvr additive="base">
                                        <p:cTn id="67" dur="3000" fill="hold"/>
                                        <p:tgtEl>
                                          <p:spTgt spid="4">
                                            <p:graphicEl>
                                              <a:dgm id="{E392BE0F-E5E5-46D0-ADCE-5BFE4DE3F492}"/>
                                            </p:graphicEl>
                                          </p:spTgt>
                                        </p:tgtEl>
                                        <p:attrNameLst>
                                          <p:attrName>ppt_x</p:attrName>
                                        </p:attrNameLst>
                                      </p:cBhvr>
                                      <p:tavLst>
                                        <p:tav tm="0">
                                          <p:val>
                                            <p:strVal val="#ppt_x"/>
                                          </p:val>
                                        </p:tav>
                                        <p:tav tm="100000">
                                          <p:val>
                                            <p:strVal val="#ppt_x"/>
                                          </p:val>
                                        </p:tav>
                                      </p:tavLst>
                                    </p:anim>
                                    <p:anim calcmode="lin" valueType="num">
                                      <p:cBhvr additive="base">
                                        <p:cTn id="68" dur="3000" fill="hold"/>
                                        <p:tgtEl>
                                          <p:spTgt spid="4">
                                            <p:graphicEl>
                                              <a:dgm id="{E392BE0F-E5E5-46D0-ADCE-5BFE4DE3F492}"/>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500"/>
                                  </p:stCondLst>
                                  <p:childTnLst>
                                    <p:set>
                                      <p:cBhvr>
                                        <p:cTn id="72" dur="1" fill="hold">
                                          <p:stCondLst>
                                            <p:cond delay="0"/>
                                          </p:stCondLst>
                                        </p:cTn>
                                        <p:tgtEl>
                                          <p:spTgt spid="4">
                                            <p:graphicEl>
                                              <a:dgm id="{88CE3C93-0563-433A-AE33-C6E8434929F6}"/>
                                            </p:graphicEl>
                                          </p:spTgt>
                                        </p:tgtEl>
                                        <p:attrNameLst>
                                          <p:attrName>style.visibility</p:attrName>
                                        </p:attrNameLst>
                                      </p:cBhvr>
                                      <p:to>
                                        <p:strVal val="visible"/>
                                      </p:to>
                                    </p:set>
                                    <p:anim calcmode="lin" valueType="num">
                                      <p:cBhvr additive="base">
                                        <p:cTn id="73" dur="3000" fill="hold"/>
                                        <p:tgtEl>
                                          <p:spTgt spid="4">
                                            <p:graphicEl>
                                              <a:dgm id="{88CE3C93-0563-433A-AE33-C6E8434929F6}"/>
                                            </p:graphicEl>
                                          </p:spTgt>
                                        </p:tgtEl>
                                        <p:attrNameLst>
                                          <p:attrName>ppt_x</p:attrName>
                                        </p:attrNameLst>
                                      </p:cBhvr>
                                      <p:tavLst>
                                        <p:tav tm="0">
                                          <p:val>
                                            <p:strVal val="#ppt_x"/>
                                          </p:val>
                                        </p:tav>
                                        <p:tav tm="100000">
                                          <p:val>
                                            <p:strVal val="#ppt_x"/>
                                          </p:val>
                                        </p:tav>
                                      </p:tavLst>
                                    </p:anim>
                                    <p:anim calcmode="lin" valueType="num">
                                      <p:cBhvr additive="base">
                                        <p:cTn id="74" dur="3000" fill="hold"/>
                                        <p:tgtEl>
                                          <p:spTgt spid="4">
                                            <p:graphicEl>
                                              <a:dgm id="{88CE3C93-0563-433A-AE33-C6E8434929F6}"/>
                                            </p:graphic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500"/>
                                  </p:stCondLst>
                                  <p:childTnLst>
                                    <p:set>
                                      <p:cBhvr>
                                        <p:cTn id="76" dur="1" fill="hold">
                                          <p:stCondLst>
                                            <p:cond delay="0"/>
                                          </p:stCondLst>
                                        </p:cTn>
                                        <p:tgtEl>
                                          <p:spTgt spid="4">
                                            <p:graphicEl>
                                              <a:dgm id="{2DD4EE3B-E7C2-4CC1-BC07-A3E91642B774}"/>
                                            </p:graphicEl>
                                          </p:spTgt>
                                        </p:tgtEl>
                                        <p:attrNameLst>
                                          <p:attrName>style.visibility</p:attrName>
                                        </p:attrNameLst>
                                      </p:cBhvr>
                                      <p:to>
                                        <p:strVal val="visible"/>
                                      </p:to>
                                    </p:set>
                                    <p:anim calcmode="lin" valueType="num">
                                      <p:cBhvr additive="base">
                                        <p:cTn id="77" dur="3000" fill="hold"/>
                                        <p:tgtEl>
                                          <p:spTgt spid="4">
                                            <p:graphicEl>
                                              <a:dgm id="{2DD4EE3B-E7C2-4CC1-BC07-A3E91642B774}"/>
                                            </p:graphicEl>
                                          </p:spTgt>
                                        </p:tgtEl>
                                        <p:attrNameLst>
                                          <p:attrName>ppt_x</p:attrName>
                                        </p:attrNameLst>
                                      </p:cBhvr>
                                      <p:tavLst>
                                        <p:tav tm="0">
                                          <p:val>
                                            <p:strVal val="#ppt_x"/>
                                          </p:val>
                                        </p:tav>
                                        <p:tav tm="100000">
                                          <p:val>
                                            <p:strVal val="#ppt_x"/>
                                          </p:val>
                                        </p:tav>
                                      </p:tavLst>
                                    </p:anim>
                                    <p:anim calcmode="lin" valueType="num">
                                      <p:cBhvr additive="base">
                                        <p:cTn id="78" dur="3000" fill="hold"/>
                                        <p:tgtEl>
                                          <p:spTgt spid="4">
                                            <p:graphicEl>
                                              <a:dgm id="{2DD4EE3B-E7C2-4CC1-BC07-A3E91642B77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5"/>
                </p:tgtEl>
              </p:cMediaNode>
            </p:audio>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lstStyle/>
          <a:p>
            <a:pPr algn="ctr"/>
            <a:r>
              <a:rPr lang="sv-SE" dirty="0" smtClean="0"/>
              <a:t>Råd och stödinsatser kan också vara…</a:t>
            </a:r>
            <a:endParaRPr lang="sv-SE" dirty="0"/>
          </a:p>
        </p:txBody>
      </p:sp>
      <p:graphicFrame>
        <p:nvGraphicFramePr>
          <p:cNvPr id="4" name="Platshållare för innehåll 3"/>
          <p:cNvGraphicFramePr>
            <a:graphicFrameLocks noGrp="1"/>
          </p:cNvGraphicFramePr>
          <p:nvPr>
            <p:ph sz="half" idx="1"/>
            <p:extLst>
              <p:ext uri="{D42A27DB-BD31-4B8C-83A1-F6EECF244321}">
                <p14:modId xmlns:p14="http://schemas.microsoft.com/office/powerpoint/2010/main" val="701702871"/>
              </p:ext>
            </p:extLst>
          </p:nvPr>
        </p:nvGraphicFramePr>
        <p:xfrm>
          <a:off x="674914" y="1099226"/>
          <a:ext cx="8060524" cy="32648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Lju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1187761718"/>
      </p:ext>
    </p:extLst>
  </p:cSld>
  <p:clrMapOvr>
    <a:masterClrMapping/>
  </p:clrMapOvr>
  <mc:AlternateContent xmlns:mc="http://schemas.openxmlformats.org/markup-compatibility/2006" xmlns:p14="http://schemas.microsoft.com/office/powerpoint/2010/main">
    <mc:Choice Requires="p14">
      <p:transition spd="slow" p14:dur="2000" advTm="35011"/>
    </mc:Choice>
    <mc:Fallback xmlns="">
      <p:transition spd="slow" advTm="3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4">
                                            <p:graphicEl>
                                              <a:dgm id="{E86F059D-A7F7-477D-9C40-E92433473CDA}"/>
                                            </p:graphicEl>
                                          </p:spTgt>
                                        </p:tgtEl>
                                        <p:attrNameLst>
                                          <p:attrName>style.visibility</p:attrName>
                                        </p:attrNameLst>
                                      </p:cBhvr>
                                      <p:to>
                                        <p:strVal val="visible"/>
                                      </p:to>
                                    </p:set>
                                    <p:anim calcmode="lin" valueType="num">
                                      <p:cBhvr additive="base">
                                        <p:cTn id="9" dur="3000" fill="hold"/>
                                        <p:tgtEl>
                                          <p:spTgt spid="4">
                                            <p:graphicEl>
                                              <a:dgm id="{E86F059D-A7F7-477D-9C40-E92433473CDA}"/>
                                            </p:graphicEl>
                                          </p:spTgt>
                                        </p:tgtEl>
                                        <p:attrNameLst>
                                          <p:attrName>ppt_x</p:attrName>
                                        </p:attrNameLst>
                                      </p:cBhvr>
                                      <p:tavLst>
                                        <p:tav tm="0">
                                          <p:val>
                                            <p:strVal val="#ppt_x"/>
                                          </p:val>
                                        </p:tav>
                                        <p:tav tm="100000">
                                          <p:val>
                                            <p:strVal val="#ppt_x"/>
                                          </p:val>
                                        </p:tav>
                                      </p:tavLst>
                                    </p:anim>
                                    <p:anim calcmode="lin" valueType="num">
                                      <p:cBhvr additive="base">
                                        <p:cTn id="10" dur="3000" fill="hold"/>
                                        <p:tgtEl>
                                          <p:spTgt spid="4">
                                            <p:graphicEl>
                                              <a:dgm id="{E86F059D-A7F7-477D-9C40-E92433473CDA}"/>
                                            </p:graphicEl>
                                          </p:spTgt>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4">
                                            <p:graphicEl>
                                              <a:dgm id="{78780972-ECAF-4B73-80BB-A7BB37FF8B56}"/>
                                            </p:graphicEl>
                                          </p:spTgt>
                                        </p:tgtEl>
                                        <p:attrNameLst>
                                          <p:attrName>style.visibility</p:attrName>
                                        </p:attrNameLst>
                                      </p:cBhvr>
                                      <p:to>
                                        <p:strVal val="visible"/>
                                      </p:to>
                                    </p:set>
                                    <p:anim calcmode="lin" valueType="num">
                                      <p:cBhvr additive="base">
                                        <p:cTn id="13" dur="3000" fill="hold"/>
                                        <p:tgtEl>
                                          <p:spTgt spid="4">
                                            <p:graphicEl>
                                              <a:dgm id="{78780972-ECAF-4B73-80BB-A7BB37FF8B56}"/>
                                            </p:graphicEl>
                                          </p:spTgt>
                                        </p:tgtEl>
                                        <p:attrNameLst>
                                          <p:attrName>ppt_x</p:attrName>
                                        </p:attrNameLst>
                                      </p:cBhvr>
                                      <p:tavLst>
                                        <p:tav tm="0">
                                          <p:val>
                                            <p:strVal val="#ppt_x"/>
                                          </p:val>
                                        </p:tav>
                                        <p:tav tm="100000">
                                          <p:val>
                                            <p:strVal val="#ppt_x"/>
                                          </p:val>
                                        </p:tav>
                                      </p:tavLst>
                                    </p:anim>
                                    <p:anim calcmode="lin" valueType="num">
                                      <p:cBhvr additive="base">
                                        <p:cTn id="14" dur="3000" fill="hold"/>
                                        <p:tgtEl>
                                          <p:spTgt spid="4">
                                            <p:graphicEl>
                                              <a:dgm id="{78780972-ECAF-4B73-80BB-A7BB37FF8B56}"/>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CD5F0509-AFE5-4530-B696-AAD7ED99AF97}"/>
                                            </p:graphicEl>
                                          </p:spTgt>
                                        </p:tgtEl>
                                        <p:attrNameLst>
                                          <p:attrName>style.visibility</p:attrName>
                                        </p:attrNameLst>
                                      </p:cBhvr>
                                      <p:to>
                                        <p:strVal val="visible"/>
                                      </p:to>
                                    </p:set>
                                    <p:anim calcmode="lin" valueType="num">
                                      <p:cBhvr additive="base">
                                        <p:cTn id="17" dur="3000" fill="hold"/>
                                        <p:tgtEl>
                                          <p:spTgt spid="4">
                                            <p:graphicEl>
                                              <a:dgm id="{CD5F0509-AFE5-4530-B696-AAD7ED99AF97}"/>
                                            </p:graphicEl>
                                          </p:spTgt>
                                        </p:tgtEl>
                                        <p:attrNameLst>
                                          <p:attrName>ppt_x</p:attrName>
                                        </p:attrNameLst>
                                      </p:cBhvr>
                                      <p:tavLst>
                                        <p:tav tm="0">
                                          <p:val>
                                            <p:strVal val="#ppt_x"/>
                                          </p:val>
                                        </p:tav>
                                        <p:tav tm="100000">
                                          <p:val>
                                            <p:strVal val="#ppt_x"/>
                                          </p:val>
                                        </p:tav>
                                      </p:tavLst>
                                    </p:anim>
                                    <p:anim calcmode="lin" valueType="num">
                                      <p:cBhvr additive="base">
                                        <p:cTn id="18" dur="3000" fill="hold"/>
                                        <p:tgtEl>
                                          <p:spTgt spid="4">
                                            <p:graphicEl>
                                              <a:dgm id="{CD5F0509-AFE5-4530-B696-AAD7ED99AF97}"/>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graphicEl>
                                              <a:dgm id="{54494AC2-4857-4EC4-AA4D-DC0FCB795224}"/>
                                            </p:graphicEl>
                                          </p:spTgt>
                                        </p:tgtEl>
                                        <p:attrNameLst>
                                          <p:attrName>style.visibility</p:attrName>
                                        </p:attrNameLst>
                                      </p:cBhvr>
                                      <p:to>
                                        <p:strVal val="visible"/>
                                      </p:to>
                                    </p:set>
                                    <p:anim calcmode="lin" valueType="num">
                                      <p:cBhvr additive="base">
                                        <p:cTn id="21" dur="3000" fill="hold"/>
                                        <p:tgtEl>
                                          <p:spTgt spid="4">
                                            <p:graphicEl>
                                              <a:dgm id="{54494AC2-4857-4EC4-AA4D-DC0FCB795224}"/>
                                            </p:graphicEl>
                                          </p:spTgt>
                                        </p:tgtEl>
                                        <p:attrNameLst>
                                          <p:attrName>ppt_x</p:attrName>
                                        </p:attrNameLst>
                                      </p:cBhvr>
                                      <p:tavLst>
                                        <p:tav tm="0">
                                          <p:val>
                                            <p:strVal val="#ppt_x"/>
                                          </p:val>
                                        </p:tav>
                                        <p:tav tm="100000">
                                          <p:val>
                                            <p:strVal val="#ppt_x"/>
                                          </p:val>
                                        </p:tav>
                                      </p:tavLst>
                                    </p:anim>
                                    <p:anim calcmode="lin" valueType="num">
                                      <p:cBhvr additive="base">
                                        <p:cTn id="22" dur="3000" fill="hold"/>
                                        <p:tgtEl>
                                          <p:spTgt spid="4">
                                            <p:graphicEl>
                                              <a:dgm id="{54494AC2-4857-4EC4-AA4D-DC0FCB795224}"/>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graphicEl>
                                              <a:dgm id="{0E50DDB8-79D4-455C-B2A5-C2A46015541B}"/>
                                            </p:graphicEl>
                                          </p:spTgt>
                                        </p:tgtEl>
                                        <p:attrNameLst>
                                          <p:attrName>style.visibility</p:attrName>
                                        </p:attrNameLst>
                                      </p:cBhvr>
                                      <p:to>
                                        <p:strVal val="visible"/>
                                      </p:to>
                                    </p:set>
                                    <p:anim calcmode="lin" valueType="num">
                                      <p:cBhvr additive="base">
                                        <p:cTn id="25" dur="3000" fill="hold"/>
                                        <p:tgtEl>
                                          <p:spTgt spid="4">
                                            <p:graphicEl>
                                              <a:dgm id="{0E50DDB8-79D4-455C-B2A5-C2A46015541B}"/>
                                            </p:graphicEl>
                                          </p:spTgt>
                                        </p:tgtEl>
                                        <p:attrNameLst>
                                          <p:attrName>ppt_x</p:attrName>
                                        </p:attrNameLst>
                                      </p:cBhvr>
                                      <p:tavLst>
                                        <p:tav tm="0">
                                          <p:val>
                                            <p:strVal val="#ppt_x"/>
                                          </p:val>
                                        </p:tav>
                                        <p:tav tm="100000">
                                          <p:val>
                                            <p:strVal val="#ppt_x"/>
                                          </p:val>
                                        </p:tav>
                                      </p:tavLst>
                                    </p:anim>
                                    <p:anim calcmode="lin" valueType="num">
                                      <p:cBhvr additive="base">
                                        <p:cTn id="26" dur="3000" fill="hold"/>
                                        <p:tgtEl>
                                          <p:spTgt spid="4">
                                            <p:graphicEl>
                                              <a:dgm id="{0E50DDB8-79D4-455C-B2A5-C2A46015541B}"/>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graphicEl>
                                              <a:dgm id="{F6EA5008-F8CC-40FB-A16B-9C3179D1C729}"/>
                                            </p:graphicEl>
                                          </p:spTgt>
                                        </p:tgtEl>
                                        <p:attrNameLst>
                                          <p:attrName>style.visibility</p:attrName>
                                        </p:attrNameLst>
                                      </p:cBhvr>
                                      <p:to>
                                        <p:strVal val="visible"/>
                                      </p:to>
                                    </p:set>
                                    <p:anim calcmode="lin" valueType="num">
                                      <p:cBhvr additive="base">
                                        <p:cTn id="29" dur="3000" fill="hold"/>
                                        <p:tgtEl>
                                          <p:spTgt spid="4">
                                            <p:graphicEl>
                                              <a:dgm id="{F6EA5008-F8CC-40FB-A16B-9C3179D1C729}"/>
                                            </p:graphicEl>
                                          </p:spTgt>
                                        </p:tgtEl>
                                        <p:attrNameLst>
                                          <p:attrName>ppt_x</p:attrName>
                                        </p:attrNameLst>
                                      </p:cBhvr>
                                      <p:tavLst>
                                        <p:tav tm="0">
                                          <p:val>
                                            <p:strVal val="#ppt_x"/>
                                          </p:val>
                                        </p:tav>
                                        <p:tav tm="100000">
                                          <p:val>
                                            <p:strVal val="#ppt_x"/>
                                          </p:val>
                                        </p:tav>
                                      </p:tavLst>
                                    </p:anim>
                                    <p:anim calcmode="lin" valueType="num">
                                      <p:cBhvr additive="base">
                                        <p:cTn id="30" dur="3000" fill="hold"/>
                                        <p:tgtEl>
                                          <p:spTgt spid="4">
                                            <p:graphicEl>
                                              <a:dgm id="{F6EA5008-F8CC-40FB-A16B-9C3179D1C729}"/>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graphicEl>
                                              <a:dgm id="{7536DFA0-4E5B-42E0-B090-D92051345F30}"/>
                                            </p:graphicEl>
                                          </p:spTgt>
                                        </p:tgtEl>
                                        <p:attrNameLst>
                                          <p:attrName>style.visibility</p:attrName>
                                        </p:attrNameLst>
                                      </p:cBhvr>
                                      <p:to>
                                        <p:strVal val="visible"/>
                                      </p:to>
                                    </p:set>
                                    <p:anim calcmode="lin" valueType="num">
                                      <p:cBhvr additive="base">
                                        <p:cTn id="33" dur="3000" fill="hold"/>
                                        <p:tgtEl>
                                          <p:spTgt spid="4">
                                            <p:graphicEl>
                                              <a:dgm id="{7536DFA0-4E5B-42E0-B090-D92051345F30}"/>
                                            </p:graphicEl>
                                          </p:spTgt>
                                        </p:tgtEl>
                                        <p:attrNameLst>
                                          <p:attrName>ppt_x</p:attrName>
                                        </p:attrNameLst>
                                      </p:cBhvr>
                                      <p:tavLst>
                                        <p:tav tm="0">
                                          <p:val>
                                            <p:strVal val="#ppt_x"/>
                                          </p:val>
                                        </p:tav>
                                        <p:tav tm="100000">
                                          <p:val>
                                            <p:strVal val="#ppt_x"/>
                                          </p:val>
                                        </p:tav>
                                      </p:tavLst>
                                    </p:anim>
                                    <p:anim calcmode="lin" valueType="num">
                                      <p:cBhvr additive="base">
                                        <p:cTn id="34" dur="3000" fill="hold"/>
                                        <p:tgtEl>
                                          <p:spTgt spid="4">
                                            <p:graphicEl>
                                              <a:dgm id="{7536DFA0-4E5B-42E0-B090-D92051345F30}"/>
                                            </p:graphic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graphicEl>
                                              <a:dgm id="{AE8E0C0C-2315-43EC-96D7-870850EEF2B8}"/>
                                            </p:graphicEl>
                                          </p:spTgt>
                                        </p:tgtEl>
                                        <p:attrNameLst>
                                          <p:attrName>style.visibility</p:attrName>
                                        </p:attrNameLst>
                                      </p:cBhvr>
                                      <p:to>
                                        <p:strVal val="visible"/>
                                      </p:to>
                                    </p:set>
                                    <p:anim calcmode="lin" valueType="num">
                                      <p:cBhvr additive="base">
                                        <p:cTn id="39" dur="3000" fill="hold"/>
                                        <p:tgtEl>
                                          <p:spTgt spid="4">
                                            <p:graphicEl>
                                              <a:dgm id="{AE8E0C0C-2315-43EC-96D7-870850EEF2B8}"/>
                                            </p:graphicEl>
                                          </p:spTgt>
                                        </p:tgtEl>
                                        <p:attrNameLst>
                                          <p:attrName>ppt_x</p:attrName>
                                        </p:attrNameLst>
                                      </p:cBhvr>
                                      <p:tavLst>
                                        <p:tav tm="0">
                                          <p:val>
                                            <p:strVal val="#ppt_x"/>
                                          </p:val>
                                        </p:tav>
                                        <p:tav tm="100000">
                                          <p:val>
                                            <p:strVal val="#ppt_x"/>
                                          </p:val>
                                        </p:tav>
                                      </p:tavLst>
                                    </p:anim>
                                    <p:anim calcmode="lin" valueType="num">
                                      <p:cBhvr additive="base">
                                        <p:cTn id="40" dur="3000" fill="hold"/>
                                        <p:tgtEl>
                                          <p:spTgt spid="4">
                                            <p:graphicEl>
                                              <a:dgm id="{AE8E0C0C-2315-43EC-96D7-870850EEF2B8}"/>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graphicEl>
                                              <a:dgm id="{4261636D-2238-456C-A629-756E5AD6673B}"/>
                                            </p:graphicEl>
                                          </p:spTgt>
                                        </p:tgtEl>
                                        <p:attrNameLst>
                                          <p:attrName>style.visibility</p:attrName>
                                        </p:attrNameLst>
                                      </p:cBhvr>
                                      <p:to>
                                        <p:strVal val="visible"/>
                                      </p:to>
                                    </p:set>
                                    <p:anim calcmode="lin" valueType="num">
                                      <p:cBhvr additive="base">
                                        <p:cTn id="43" dur="3000" fill="hold"/>
                                        <p:tgtEl>
                                          <p:spTgt spid="4">
                                            <p:graphicEl>
                                              <a:dgm id="{4261636D-2238-456C-A629-756E5AD6673B}"/>
                                            </p:graphicEl>
                                          </p:spTgt>
                                        </p:tgtEl>
                                        <p:attrNameLst>
                                          <p:attrName>ppt_x</p:attrName>
                                        </p:attrNameLst>
                                      </p:cBhvr>
                                      <p:tavLst>
                                        <p:tav tm="0">
                                          <p:val>
                                            <p:strVal val="#ppt_x"/>
                                          </p:val>
                                        </p:tav>
                                        <p:tav tm="100000">
                                          <p:val>
                                            <p:strVal val="#ppt_x"/>
                                          </p:val>
                                        </p:tav>
                                      </p:tavLst>
                                    </p:anim>
                                    <p:anim calcmode="lin" valueType="num">
                                      <p:cBhvr additive="base">
                                        <p:cTn id="44" dur="3000" fill="hold"/>
                                        <p:tgtEl>
                                          <p:spTgt spid="4">
                                            <p:graphicEl>
                                              <a:dgm id="{4261636D-2238-456C-A629-756E5AD6673B}"/>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0E1E36B1-9F19-4E0E-A84B-DB249DA1E139}"/>
                                            </p:graphicEl>
                                          </p:spTgt>
                                        </p:tgtEl>
                                        <p:attrNameLst>
                                          <p:attrName>style.visibility</p:attrName>
                                        </p:attrNameLst>
                                      </p:cBhvr>
                                      <p:to>
                                        <p:strVal val="visible"/>
                                      </p:to>
                                    </p:set>
                                    <p:anim calcmode="lin" valueType="num">
                                      <p:cBhvr additive="base">
                                        <p:cTn id="47" dur="3000" fill="hold"/>
                                        <p:tgtEl>
                                          <p:spTgt spid="4">
                                            <p:graphicEl>
                                              <a:dgm id="{0E1E36B1-9F19-4E0E-A84B-DB249DA1E139}"/>
                                            </p:graphicEl>
                                          </p:spTgt>
                                        </p:tgtEl>
                                        <p:attrNameLst>
                                          <p:attrName>ppt_x</p:attrName>
                                        </p:attrNameLst>
                                      </p:cBhvr>
                                      <p:tavLst>
                                        <p:tav tm="0">
                                          <p:val>
                                            <p:strVal val="#ppt_x"/>
                                          </p:val>
                                        </p:tav>
                                        <p:tav tm="100000">
                                          <p:val>
                                            <p:strVal val="#ppt_x"/>
                                          </p:val>
                                        </p:tav>
                                      </p:tavLst>
                                    </p:anim>
                                    <p:anim calcmode="lin" valueType="num">
                                      <p:cBhvr additive="base">
                                        <p:cTn id="48" dur="3000" fill="hold"/>
                                        <p:tgtEl>
                                          <p:spTgt spid="4">
                                            <p:graphicEl>
                                              <a:dgm id="{0E1E36B1-9F19-4E0E-A84B-DB249DA1E139}"/>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graphicEl>
                                              <a:dgm id="{1EA09DBF-FC61-4BC0-BCD5-263C23909DF6}"/>
                                            </p:graphicEl>
                                          </p:spTgt>
                                        </p:tgtEl>
                                        <p:attrNameLst>
                                          <p:attrName>style.visibility</p:attrName>
                                        </p:attrNameLst>
                                      </p:cBhvr>
                                      <p:to>
                                        <p:strVal val="visible"/>
                                      </p:to>
                                    </p:set>
                                    <p:anim calcmode="lin" valueType="num">
                                      <p:cBhvr additive="base">
                                        <p:cTn id="53" dur="3000" fill="hold"/>
                                        <p:tgtEl>
                                          <p:spTgt spid="4">
                                            <p:graphicEl>
                                              <a:dgm id="{1EA09DBF-FC61-4BC0-BCD5-263C23909DF6}"/>
                                            </p:graphicEl>
                                          </p:spTgt>
                                        </p:tgtEl>
                                        <p:attrNameLst>
                                          <p:attrName>ppt_x</p:attrName>
                                        </p:attrNameLst>
                                      </p:cBhvr>
                                      <p:tavLst>
                                        <p:tav tm="0">
                                          <p:val>
                                            <p:strVal val="#ppt_x"/>
                                          </p:val>
                                        </p:tav>
                                        <p:tav tm="100000">
                                          <p:val>
                                            <p:strVal val="#ppt_x"/>
                                          </p:val>
                                        </p:tav>
                                      </p:tavLst>
                                    </p:anim>
                                    <p:anim calcmode="lin" valueType="num">
                                      <p:cBhvr additive="base">
                                        <p:cTn id="54" dur="3000" fill="hold"/>
                                        <p:tgtEl>
                                          <p:spTgt spid="4">
                                            <p:graphicEl>
                                              <a:dgm id="{1EA09DBF-FC61-4BC0-BCD5-263C23909DF6}"/>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graphicEl>
                                              <a:dgm id="{D3FD890C-98A4-464A-9F41-9F5ECF790A3E}"/>
                                            </p:graphicEl>
                                          </p:spTgt>
                                        </p:tgtEl>
                                        <p:attrNameLst>
                                          <p:attrName>style.visibility</p:attrName>
                                        </p:attrNameLst>
                                      </p:cBhvr>
                                      <p:to>
                                        <p:strVal val="visible"/>
                                      </p:to>
                                    </p:set>
                                    <p:anim calcmode="lin" valueType="num">
                                      <p:cBhvr additive="base">
                                        <p:cTn id="57" dur="3000" fill="hold"/>
                                        <p:tgtEl>
                                          <p:spTgt spid="4">
                                            <p:graphicEl>
                                              <a:dgm id="{D3FD890C-98A4-464A-9F41-9F5ECF790A3E}"/>
                                            </p:graphicEl>
                                          </p:spTgt>
                                        </p:tgtEl>
                                        <p:attrNameLst>
                                          <p:attrName>ppt_x</p:attrName>
                                        </p:attrNameLst>
                                      </p:cBhvr>
                                      <p:tavLst>
                                        <p:tav tm="0">
                                          <p:val>
                                            <p:strVal val="#ppt_x"/>
                                          </p:val>
                                        </p:tav>
                                        <p:tav tm="100000">
                                          <p:val>
                                            <p:strVal val="#ppt_x"/>
                                          </p:val>
                                        </p:tav>
                                      </p:tavLst>
                                    </p:anim>
                                    <p:anim calcmode="lin" valueType="num">
                                      <p:cBhvr additive="base">
                                        <p:cTn id="58" dur="3000" fill="hold"/>
                                        <p:tgtEl>
                                          <p:spTgt spid="4">
                                            <p:graphicEl>
                                              <a:dgm id="{D3FD890C-98A4-464A-9F41-9F5ECF790A3E}"/>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
                                            <p:graphicEl>
                                              <a:dgm id="{5E2DBAD2-E920-41C3-BF7C-160D05A6CED4}"/>
                                            </p:graphicEl>
                                          </p:spTgt>
                                        </p:tgtEl>
                                        <p:attrNameLst>
                                          <p:attrName>style.visibility</p:attrName>
                                        </p:attrNameLst>
                                      </p:cBhvr>
                                      <p:to>
                                        <p:strVal val="visible"/>
                                      </p:to>
                                    </p:set>
                                    <p:anim calcmode="lin" valueType="num">
                                      <p:cBhvr additive="base">
                                        <p:cTn id="61" dur="3000" fill="hold"/>
                                        <p:tgtEl>
                                          <p:spTgt spid="4">
                                            <p:graphicEl>
                                              <a:dgm id="{5E2DBAD2-E920-41C3-BF7C-160D05A6CED4}"/>
                                            </p:graphicEl>
                                          </p:spTgt>
                                        </p:tgtEl>
                                        <p:attrNameLst>
                                          <p:attrName>ppt_x</p:attrName>
                                        </p:attrNameLst>
                                      </p:cBhvr>
                                      <p:tavLst>
                                        <p:tav tm="0">
                                          <p:val>
                                            <p:strVal val="#ppt_x"/>
                                          </p:val>
                                        </p:tav>
                                        <p:tav tm="100000">
                                          <p:val>
                                            <p:strVal val="#ppt_x"/>
                                          </p:val>
                                        </p:tav>
                                      </p:tavLst>
                                    </p:anim>
                                    <p:anim calcmode="lin" valueType="num">
                                      <p:cBhvr additive="base">
                                        <p:cTn id="62" dur="3000" fill="hold"/>
                                        <p:tgtEl>
                                          <p:spTgt spid="4">
                                            <p:graphicEl>
                                              <a:dgm id="{5E2DBAD2-E920-41C3-BF7C-160D05A6CED4}"/>
                                            </p:graphic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graphicEl>
                                              <a:dgm id="{E392BE0F-E5E5-46D0-ADCE-5BFE4DE3F492}"/>
                                            </p:graphicEl>
                                          </p:spTgt>
                                        </p:tgtEl>
                                        <p:attrNameLst>
                                          <p:attrName>style.visibility</p:attrName>
                                        </p:attrNameLst>
                                      </p:cBhvr>
                                      <p:to>
                                        <p:strVal val="visible"/>
                                      </p:to>
                                    </p:set>
                                    <p:anim calcmode="lin" valueType="num">
                                      <p:cBhvr additive="base">
                                        <p:cTn id="65" dur="3000" fill="hold"/>
                                        <p:tgtEl>
                                          <p:spTgt spid="4">
                                            <p:graphicEl>
                                              <a:dgm id="{E392BE0F-E5E5-46D0-ADCE-5BFE4DE3F492}"/>
                                            </p:graphicEl>
                                          </p:spTgt>
                                        </p:tgtEl>
                                        <p:attrNameLst>
                                          <p:attrName>ppt_x</p:attrName>
                                        </p:attrNameLst>
                                      </p:cBhvr>
                                      <p:tavLst>
                                        <p:tav tm="0">
                                          <p:val>
                                            <p:strVal val="#ppt_x"/>
                                          </p:val>
                                        </p:tav>
                                        <p:tav tm="100000">
                                          <p:val>
                                            <p:strVal val="#ppt_x"/>
                                          </p:val>
                                        </p:tav>
                                      </p:tavLst>
                                    </p:anim>
                                    <p:anim calcmode="lin" valueType="num">
                                      <p:cBhvr additive="base">
                                        <p:cTn id="66" dur="3000" fill="hold"/>
                                        <p:tgtEl>
                                          <p:spTgt spid="4">
                                            <p:graphicEl>
                                              <a:dgm id="{E392BE0F-E5E5-46D0-ADCE-5BFE4DE3F492}"/>
                                            </p:graphic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graphicEl>
                                              <a:dgm id="{ACF59DE7-E47F-4606-B034-7F2107FC65CF}"/>
                                            </p:graphicEl>
                                          </p:spTgt>
                                        </p:tgtEl>
                                        <p:attrNameLst>
                                          <p:attrName>style.visibility</p:attrName>
                                        </p:attrNameLst>
                                      </p:cBhvr>
                                      <p:to>
                                        <p:strVal val="visible"/>
                                      </p:to>
                                    </p:set>
                                    <p:anim calcmode="lin" valueType="num">
                                      <p:cBhvr additive="base">
                                        <p:cTn id="71" dur="3000" fill="hold"/>
                                        <p:tgtEl>
                                          <p:spTgt spid="4">
                                            <p:graphicEl>
                                              <a:dgm id="{ACF59DE7-E47F-4606-B034-7F2107FC65CF}"/>
                                            </p:graphicEl>
                                          </p:spTgt>
                                        </p:tgtEl>
                                        <p:attrNameLst>
                                          <p:attrName>ppt_x</p:attrName>
                                        </p:attrNameLst>
                                      </p:cBhvr>
                                      <p:tavLst>
                                        <p:tav tm="0">
                                          <p:val>
                                            <p:strVal val="#ppt_x"/>
                                          </p:val>
                                        </p:tav>
                                        <p:tav tm="100000">
                                          <p:val>
                                            <p:strVal val="#ppt_x"/>
                                          </p:val>
                                        </p:tav>
                                      </p:tavLst>
                                    </p:anim>
                                    <p:anim calcmode="lin" valueType="num">
                                      <p:cBhvr additive="base">
                                        <p:cTn id="72" dur="3000" fill="hold"/>
                                        <p:tgtEl>
                                          <p:spTgt spid="4">
                                            <p:graphicEl>
                                              <a:dgm id="{ACF59DE7-E47F-4606-B034-7F2107FC65CF}"/>
                                            </p:graphic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
                                            <p:graphicEl>
                                              <a:dgm id="{B9E720B0-1BB7-4CDB-A70F-64D6950D0FA0}"/>
                                            </p:graphicEl>
                                          </p:spTgt>
                                        </p:tgtEl>
                                        <p:attrNameLst>
                                          <p:attrName>style.visibility</p:attrName>
                                        </p:attrNameLst>
                                      </p:cBhvr>
                                      <p:to>
                                        <p:strVal val="visible"/>
                                      </p:to>
                                    </p:set>
                                    <p:anim calcmode="lin" valueType="num">
                                      <p:cBhvr additive="base">
                                        <p:cTn id="75" dur="3000" fill="hold"/>
                                        <p:tgtEl>
                                          <p:spTgt spid="4">
                                            <p:graphicEl>
                                              <a:dgm id="{B9E720B0-1BB7-4CDB-A70F-64D6950D0FA0}"/>
                                            </p:graphicEl>
                                          </p:spTgt>
                                        </p:tgtEl>
                                        <p:attrNameLst>
                                          <p:attrName>ppt_x</p:attrName>
                                        </p:attrNameLst>
                                      </p:cBhvr>
                                      <p:tavLst>
                                        <p:tav tm="0">
                                          <p:val>
                                            <p:strVal val="#ppt_x"/>
                                          </p:val>
                                        </p:tav>
                                        <p:tav tm="100000">
                                          <p:val>
                                            <p:strVal val="#ppt_x"/>
                                          </p:val>
                                        </p:tav>
                                      </p:tavLst>
                                    </p:anim>
                                    <p:anim calcmode="lin" valueType="num">
                                      <p:cBhvr additive="base">
                                        <p:cTn id="76" dur="3000" fill="hold"/>
                                        <p:tgtEl>
                                          <p:spTgt spid="4">
                                            <p:graphicEl>
                                              <a:dgm id="{B9E720B0-1BB7-4CDB-A70F-64D6950D0FA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3"/>
                </p:tgtEl>
              </p:cMediaNode>
            </p:audio>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07999" y="313848"/>
            <a:ext cx="5978095" cy="834016"/>
          </a:xfrm>
        </p:spPr>
        <p:txBody>
          <a:bodyPr anchor="ctr"/>
          <a:lstStyle/>
          <a:p>
            <a:pPr algn="ctr"/>
            <a:r>
              <a:rPr lang="sv-SE" dirty="0" smtClean="0"/>
              <a:t>Samverkan med andra samhällsaktörer</a:t>
            </a:r>
            <a:endParaRPr lang="sv-SE" dirty="0"/>
          </a:p>
        </p:txBody>
      </p:sp>
      <p:graphicFrame>
        <p:nvGraphicFramePr>
          <p:cNvPr id="6" name="Platshållare för innehåll 2"/>
          <p:cNvGraphicFramePr>
            <a:graphicFrameLocks noGrp="1"/>
          </p:cNvGraphicFramePr>
          <p:nvPr>
            <p:ph sz="half" idx="1"/>
            <p:extLst>
              <p:ext uri="{D42A27DB-BD31-4B8C-83A1-F6EECF244321}">
                <p14:modId xmlns:p14="http://schemas.microsoft.com/office/powerpoint/2010/main" val="373243702"/>
              </p:ext>
            </p:extLst>
          </p:nvPr>
        </p:nvGraphicFramePr>
        <p:xfrm>
          <a:off x="1449421" y="1042588"/>
          <a:ext cx="6731541" cy="34807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C:\Users\lbcecpal\AppData\Local\Microsoft\Windows\Temporary Internet Files\Content.IE5\92EJ5EET\Emblem-person-red.svg[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9253" y="1985748"/>
            <a:ext cx="1325716" cy="1325716"/>
          </a:xfrm>
          <a:prstGeom prst="rect">
            <a:avLst/>
          </a:prstGeom>
          <a:noFill/>
          <a:extLst>
            <a:ext uri="{909E8E84-426E-40DD-AFC4-6F175D3DCCD1}">
              <a14:hiddenFill xmlns:a14="http://schemas.microsoft.com/office/drawing/2010/main">
                <a:solidFill>
                  <a:srgbClr val="FFFFFF"/>
                </a:solidFill>
              </a14:hiddenFill>
            </a:ext>
          </a:extLst>
        </p:spPr>
      </p:pic>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32802916"/>
      </p:ext>
    </p:extLst>
  </p:cSld>
  <p:clrMapOvr>
    <a:masterClrMapping/>
  </p:clrMapOvr>
  <mc:AlternateContent xmlns:mc="http://schemas.openxmlformats.org/markup-compatibility/2006" xmlns:p14="http://schemas.microsoft.com/office/powerpoint/2010/main">
    <mc:Choice Requires="p14">
      <p:transition spd="slow" p14:dur="2000" advTm="35362"/>
    </mc:Choice>
    <mc:Fallback xmlns="">
      <p:transition spd="slow" advTm="3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9|9.5|21"/>
</p:tagLst>
</file>

<file path=ppt/tags/tag2.xml><?xml version="1.0" encoding="utf-8"?>
<p:tagLst xmlns:a="http://schemas.openxmlformats.org/drawingml/2006/main" xmlns:r="http://schemas.openxmlformats.org/officeDocument/2006/relationships" xmlns:p="http://schemas.openxmlformats.org/presentationml/2006/main">
  <p:tag name="TIMING" val="|10.1"/>
</p:tagLst>
</file>

<file path=ppt/tags/tag3.xml><?xml version="1.0" encoding="utf-8"?>
<p:tagLst xmlns:a="http://schemas.openxmlformats.org/drawingml/2006/main" xmlns:r="http://schemas.openxmlformats.org/officeDocument/2006/relationships" xmlns:p="http://schemas.openxmlformats.org/presentationml/2006/main">
  <p:tag name="TIMING" val="|8.5|9.2|10.7"/>
</p:tagLst>
</file>

<file path=ppt/tags/tag4.xml><?xml version="1.0" encoding="utf-8"?>
<p:tagLst xmlns:a="http://schemas.openxmlformats.org/drawingml/2006/main" xmlns:r="http://schemas.openxmlformats.org/officeDocument/2006/relationships" xmlns:p="http://schemas.openxmlformats.org/presentationml/2006/main">
  <p:tag name="TIMING" val="|4.2|11|15.3|14.7|8.1|16.4"/>
</p:tagLst>
</file>

<file path=ppt/tags/tag5.xml><?xml version="1.0" encoding="utf-8"?>
<p:tagLst xmlns:a="http://schemas.openxmlformats.org/drawingml/2006/main" xmlns:r="http://schemas.openxmlformats.org/officeDocument/2006/relationships" xmlns:p="http://schemas.openxmlformats.org/presentationml/2006/main">
  <p:tag name="TIMING" val="|11.2|2.8|2.4|2.7|2.5|3.1|3.9"/>
</p:tagLst>
</file>

<file path=ppt/tags/tag6.xml><?xml version="1.0" encoding="utf-8"?>
<p:tagLst xmlns:a="http://schemas.openxmlformats.org/drawingml/2006/main" xmlns:r="http://schemas.openxmlformats.org/officeDocument/2006/relationships" xmlns:p="http://schemas.openxmlformats.org/presentationml/2006/main">
  <p:tag name="TIMING" val="|8.1|11.4|12.4|11.8"/>
</p:tagLst>
</file>

<file path=ppt/tags/tag7.xml><?xml version="1.0" encoding="utf-8"?>
<p:tagLst xmlns:a="http://schemas.openxmlformats.org/drawingml/2006/main" xmlns:r="http://schemas.openxmlformats.org/officeDocument/2006/relationships" xmlns:p="http://schemas.openxmlformats.org/presentationml/2006/main">
  <p:tag name="TIMING" val="|8.8|9.1|9.1"/>
</p:tagLst>
</file>

<file path=ppt/theme/theme1.xml><?xml version="1.0" encoding="utf-8"?>
<a:theme xmlns:a="http://schemas.openxmlformats.org/drawingml/2006/main" name="Region Norrbotten_vit">
  <a:themeElements>
    <a:clrScheme name="Region Norrbotten blandad">
      <a:dk1>
        <a:srgbClr val="000000"/>
      </a:dk1>
      <a:lt1>
        <a:srgbClr val="FFFFFF"/>
      </a:lt1>
      <a:dk2>
        <a:srgbClr val="403D45"/>
      </a:dk2>
      <a:lt2>
        <a:srgbClr val="D0D1CD"/>
      </a:lt2>
      <a:accent1>
        <a:srgbClr val="0070C0"/>
      </a:accent1>
      <a:accent2>
        <a:srgbClr val="F8951F"/>
      </a:accent2>
      <a:accent3>
        <a:srgbClr val="83C55B"/>
      </a:accent3>
      <a:accent4>
        <a:srgbClr val="7F7F7F"/>
      </a:accent4>
      <a:accent5>
        <a:srgbClr val="403D45"/>
      </a:accent5>
      <a:accent6>
        <a:srgbClr val="C0C0BD"/>
      </a:accent6>
      <a:hlink>
        <a:srgbClr val="0070C0"/>
      </a:hlink>
      <a:folHlink>
        <a:srgbClr val="7F7F7F"/>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a:defPPr>
      </a:lstStyle>
    </a:txDef>
  </a:objectDefaults>
  <a:extraClrSchemeLst>
    <a:extraClrScheme>
      <a:clrScheme name="vit med jpglogga 180_ny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t med jpglogga 180_ny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it med jpglogga 180_ny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t med jpglogga 180_ny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t med jpglogga 180_ny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t med jpglogga 180_ny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it med jpglogga 180_ny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Kopia av 1Kopia av MALL_VI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opia av 1Kopia av MALL_VI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opia av 1Kopia av MALL_VI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opia av 1Kopia av MALL_VI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Kopia av 1Kopia av MALL_VI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8">
        <a:dk1>
          <a:srgbClr val="003399"/>
        </a:dk1>
        <a:lt1>
          <a:srgbClr val="0D68B0"/>
        </a:lt1>
        <a:dk2>
          <a:srgbClr val="FFFFFF"/>
        </a:dk2>
        <a:lt2>
          <a:srgbClr val="969696"/>
        </a:lt2>
        <a:accent1>
          <a:srgbClr val="969696"/>
        </a:accent1>
        <a:accent2>
          <a:srgbClr val="FFFF99"/>
        </a:accent2>
        <a:accent3>
          <a:srgbClr val="AAB9D4"/>
        </a:accent3>
        <a:accent4>
          <a:srgbClr val="002A82"/>
        </a:accent4>
        <a:accent5>
          <a:srgbClr val="C9C9C9"/>
        </a:accent5>
        <a:accent6>
          <a:srgbClr val="E7E78A"/>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9">
        <a:dk1>
          <a:srgbClr val="969696"/>
        </a:dk1>
        <a:lt1>
          <a:srgbClr val="FFFFFF"/>
        </a:lt1>
        <a:dk2>
          <a:srgbClr val="0D68B0"/>
        </a:dk2>
        <a:lt2>
          <a:srgbClr val="FFFFFF"/>
        </a:lt2>
        <a:accent1>
          <a:srgbClr val="969696"/>
        </a:accent1>
        <a:accent2>
          <a:srgbClr val="FFFF99"/>
        </a:accent2>
        <a:accent3>
          <a:srgbClr val="AAB9D4"/>
        </a:accent3>
        <a:accent4>
          <a:srgbClr val="DADADA"/>
        </a:accent4>
        <a:accent5>
          <a:srgbClr val="C9C9C9"/>
        </a:accent5>
        <a:accent6>
          <a:srgbClr val="E7E78A"/>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0">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1">
        <a:dk1>
          <a:srgbClr val="FFFFFF"/>
        </a:dk1>
        <a:lt1>
          <a:srgbClr val="FFFFFF"/>
        </a:lt1>
        <a:dk2>
          <a:srgbClr val="FFFFFF"/>
        </a:dk2>
        <a:lt2>
          <a:srgbClr val="969696"/>
        </a:lt2>
        <a:accent1>
          <a:srgbClr val="969696"/>
        </a:accent1>
        <a:accent2>
          <a:srgbClr val="0D68B0"/>
        </a:accent2>
        <a:accent3>
          <a:srgbClr val="FFFFFF"/>
        </a:accent3>
        <a:accent4>
          <a:srgbClr val="DADADA"/>
        </a:accent4>
        <a:accent5>
          <a:srgbClr val="C9C9C9"/>
        </a:accent5>
        <a:accent6>
          <a:srgbClr val="0B5E9F"/>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12">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FFFFFF"/>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Version=14.0.0.0,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p:Policy xmlns:p="office.server.policy" id="" local="true">
  <p:Name>Informerande</p:Name>
  <p:Description/>
  <p:Statement/>
  <p:PolicyItems>
    <p:PolicyItem featureId="Microsoft.Office.RecordsManagement.PolicyFeatures.Expiration" staticId="0x010100D7963E0E5B7A40E5AEA07389401D709F007B1238BBD93543428C20870054E92DBF|1214505165" UniqueId="15436f43-43ec-43f4-afa0-3fdfa097cfae">
      <p:Name>Bevarande</p:Name>
      <p:Description>Automatisk schemaläggning av innehåll som ska bearbetas, och utföra en bevarandeåtgärd på innehåll som har nått sitt förfallodatum.</p:Description>
      <p:CustomData>
        <Schedules nextStageId="3" default="true">
          <Schedule type="Default">
            <stages>
              <data stageId="1" recur="true" offset="36" unit="months">
                <formula id="Microsoft.Office.RecordsManagement.PolicyFeatures.Expiration.Formula.BuiltIn">
                  <number>0</number>
                  <property>NLLThinningTime</property>
                  <propertyid>2793489f-7251-475b-a975-480031914936</propertyid>
                  <period>months</period>
                </formula>
                <action type="workflow" id="d9837362-db90-41fe-8d27-3f4e28fd673a"/>
              </data>
              <data stageId="2">
                <formula id="Microsoft.Office.RecordsManagement.PolicyFeatures.Expiration.Formula.BuiltIn">
                  <number>1</number>
                  <property>NLLThinningTime</property>
                  <propertyid>2793489f-7251-475b-a975-480031914936</propertyid>
                  <period>months</period>
                </formula>
                <action type="action" id="Microsoft.Office.RecordsManagement.PolicyFeatures.Expiration.Action.MoveToRecycleBin"/>
              </data>
            </stages>
          </Schedule>
        </Schedules>
      </p:CustomData>
    </p:PolicyItem>
  </p:PolicyItems>
</p:Policy>
</file>

<file path=customXml/item3.xml><?xml version="1.0" encoding="utf-8"?>
<ct:contentTypeSchema xmlns:ct="http://schemas.microsoft.com/office/2006/metadata/contentType" xmlns:ma="http://schemas.microsoft.com/office/2006/metadata/properties/metaAttributes" ct:_="" ma:_="" ma:contentTypeName="Informerande dokument" ma:contentTypeID="0x010100D7963E0E5B7A40E5AEA07389401D709F007B1238BBD93543428C20870054E92DBF0100907CEEA6569A954C976B7824CE75F91F" ma:contentTypeVersion="1901" ma:contentTypeDescription="Informerande dokument" ma:contentTypeScope="" ma:versionID="54a2079b55b7bd76b90633773e759fa5">
  <xsd:schema xmlns:xsd="http://www.w3.org/2001/XMLSchema" xmlns:xs="http://www.w3.org/2001/XMLSchema" xmlns:p="http://schemas.microsoft.com/office/2006/metadata/properties" xmlns:ns1="http://schemas.microsoft.com/sharepoint/v3" xmlns:ns2="c7918ce9-5289-4a18-805d-4141408e948c" xmlns:ns3="e1dec489-f745-4ed5-9c00-958a11aea6df" targetNamespace="http://schemas.microsoft.com/office/2006/metadata/properties" ma:root="true" ma:fieldsID="d052ae17b1df756978299c856456e693" ns1:_="" ns2:_="" ns3:_="">
    <xsd:import namespace="http://schemas.microsoft.com/sharepoint/v3"/>
    <xsd:import namespace="c7918ce9-5289-4a18-805d-4141408e948c"/>
    <xsd:import namespace="e1dec489-f745-4ed5-9c00-958a11aea6df"/>
    <xsd:element name="properties">
      <xsd:complexType>
        <xsd:sequence>
          <xsd:element name="documentManagement">
            <xsd:complexType>
              <xsd:all>
                <xsd:element ref="ns2:_dlc_DocId" minOccurs="0"/>
                <xsd:element ref="ns2:_dlc_DocIdUrl" minOccurs="0"/>
                <xsd:element ref="ns2:_dlc_DocIdPersistId" minOccurs="0"/>
                <xsd:element ref="ns3:VIS_DocumentId" minOccurs="0"/>
                <xsd:element ref="ns1:NLLStakeholderTaxHTField0" minOccurs="0"/>
                <xsd:element ref="ns2:TaxKeywordTaxHTField" minOccurs="0"/>
                <xsd:element ref="ns3:DocumentStatus" minOccurs="0"/>
                <xsd:element ref="ns1:NLLInformationclass"/>
                <xsd:element ref="ns1:NLLThinningTime" minOccurs="0"/>
                <xsd:element ref="ns3:VISResponsible"/>
                <xsd:element ref="ns1:AnsvarigQuickpart" minOccurs="0"/>
                <xsd:element ref="ns1:NLLDocumentTypeTaxHTField0" minOccurs="0"/>
                <xsd:element ref="ns1:_dlc_Exempt" minOccurs="0"/>
                <xsd:element ref="ns1:_dlc_ExpireDateSaved" minOccurs="0"/>
                <xsd:element ref="ns1:_dlc_ExpireDate" minOccurs="0"/>
                <xsd:element ref="ns1:prdProcessTaxHTField0" minOccurs="0"/>
                <xsd:element ref="ns1:NLLVersion" minOccurs="0"/>
                <xsd:element ref="ns1:NLLModifiedBy" minOccurs="0"/>
                <xsd:element ref="ns1:NLLDocumentIDValue" minOccurs="0"/>
                <xsd:element ref="ns1:NLLPublishingstatus" minOccurs="0"/>
                <xsd:element ref="ns1:NLLDiarienummer" minOccurs="0"/>
                <xsd:element ref="ns1:NLLPublishDate" minOccurs="0"/>
                <xsd:element ref="ns1:NLLInformationCollectionTaxHTField0" minOccurs="0"/>
                <xsd:element ref="ns1:NLLProducerPlaceTaxHTField0" minOccurs="0"/>
                <xsd:element ref="ns1:NLLEstablishedBy"/>
                <xsd:element ref="ns1:NLLEstablishedByQuickpart" minOccurs="0"/>
                <xsd:element ref="ns1:VersionComment" minOccurs="0"/>
                <xsd:element ref="ns1:NLLPublishDateQuickpart" minOccurs="0"/>
                <xsd:element ref="ns1:NLLLockWorkflows" minOccurs="0"/>
                <xsd:element ref="ns1:NLLPublish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LLStakeholderTaxHTField0" ma:index="13" nillable="true" ma:taxonomy="true" ma:internalName="NLLStakeholderTaxHTField0" ma:taxonomyFieldName="NLLStakeholder" ma:displayName="Gäller för verksamhet" ma:fieldId="{fc9b4796-81cc-4809-b89e-b480826c68b7}" ma:taxonomyMulti="true" ma:sspId="39d54842-4abd-4019-b0bf-19e71d696155" ma:termSetId="012a677c-9277-4d4c-83ea-a9768cc27725" ma:anchorId="00000000-0000-0000-0000-000000000000" ma:open="false" ma:isKeyword="false">
      <xsd:complexType>
        <xsd:sequence>
          <xsd:element ref="pc:Terms" minOccurs="0" maxOccurs="1"/>
        </xsd:sequence>
      </xsd:complexType>
    </xsd:element>
    <xsd:element name="NLLInformationclass" ma:index="17" ma:displayName="Informationsklass" ma:internalName="NLLInformationclass">
      <xsd:simpleType>
        <xsd:restriction base="dms:Choice">
          <xsd:enumeration value="Publik"/>
          <xsd:enumeration value="Intern alla"/>
          <xsd:enumeration value="Intern skyddad"/>
        </xsd:restriction>
      </xsd:simpleType>
    </xsd:element>
    <xsd:element name="NLLThinningTime" ma:index="19" nillable="true" ma:displayName="Gallringsfrist" ma:format="DateOnly" ma:hidden="true" ma:internalName="NLLThinningTime">
      <xsd:simpleType>
        <xsd:restriction base="dms:DateTime"/>
      </xsd:simpleType>
    </xsd:element>
    <xsd:element name="AnsvarigQuickpart" ma:index="21" nillable="true" ma:displayName="AnsvarigQuickpart" ma:hidden="true" ma:internalName="AnsvarigQuickpart">
      <xsd:simpleType>
        <xsd:restriction base="dms:Text"/>
      </xsd:simpleType>
    </xsd:element>
    <xsd:element name="NLLDocumentTypeTaxHTField0" ma:index="23" ma:taxonomy="true" ma:internalName="NLLDocumentTypeTaxHTField0" ma:taxonomyFieldName="NLLDocumentType" ma:displayName="Dokumenttyp" ma:fieldId="{38578a5b-744a-40d6-84e1-ab48bc8b5a57}" ma:sspId="39d54842-4abd-4019-b0bf-19e71d696155" ma:termSetId="52dfd850-14dd-4e84-a867-57b1223f01ac" ma:anchorId="00000000-0000-0000-0000-000000000000" ma:open="false" ma:isKeyword="false">
      <xsd:complexType>
        <xsd:sequence>
          <xsd:element ref="pc:Terms" minOccurs="0" maxOccurs="1"/>
        </xsd:sequence>
      </xsd:complexType>
    </xsd:element>
    <xsd:element name="_dlc_Exempt" ma:index="24" nillable="true" ma:displayName="Undanta från princip" ma:hidden="true" ma:internalName="_dlc_Exempt" ma:readOnly="true">
      <xsd:simpleType>
        <xsd:restriction base="dms:Unknown"/>
      </xsd:simpleType>
    </xsd:element>
    <xsd:element name="_dlc_ExpireDateSaved" ma:index="25" nillable="true" ma:displayName="Originalförfallodag" ma:hidden="true" ma:internalName="_dlc_ExpireDateSaved" ma:readOnly="true">
      <xsd:simpleType>
        <xsd:restriction base="dms:DateTime"/>
      </xsd:simpleType>
    </xsd:element>
    <xsd:element name="_dlc_ExpireDate" ma:index="26" nillable="true" ma:displayName="Förfallodatum" ma:description="" ma:hidden="true" ma:indexed="true" ma:internalName="_dlc_ExpireDate" ma:readOnly="true">
      <xsd:simpleType>
        <xsd:restriction base="dms:DateTime"/>
      </xsd:simpleType>
    </xsd:element>
    <xsd:element name="prdProcessTaxHTField0" ma:index="27" nillable="true" ma:taxonomy="true" ma:internalName="prdProcessTaxHTField0" ma:taxonomyFieldName="prdProcess" ma:displayName="Process" ma:fieldId="{7458416b-87c5-4f2a-97ed-9ee5dd1e516d}" ma:taxonomyMulti="true" ma:sspId="39d54842-4abd-4019-b0bf-19e71d696155" ma:termSetId="747d8a4a-b066-47e6-b826-8f1c93ac4001" ma:anchorId="00000000-0000-0000-0000-000000000000" ma:open="false" ma:isKeyword="false">
      <xsd:complexType>
        <xsd:sequence>
          <xsd:element ref="pc:Terms" minOccurs="0" maxOccurs="1"/>
        </xsd:sequence>
      </xsd:complexType>
    </xsd:element>
    <xsd:element name="NLLVersion" ma:index="28" nillable="true" ma:displayName="Version" ma:internalName="NLLVersion" ma:readOnly="false">
      <xsd:simpleType>
        <xsd:restriction base="dms:Text"/>
      </xsd:simpleType>
    </xsd:element>
    <xsd:element name="NLLModifiedBy" ma:index="29" nillable="true" ma:displayName="Upprättad av" ma:hidden="true" ma:internalName="NLLModifiedBy">
      <xsd:simpleType>
        <xsd:restriction base="dms:Text"/>
      </xsd:simpleType>
    </xsd:element>
    <xsd:element name="NLLDocumentIDValue" ma:index="30" nillable="true" ma:displayName="Dokument-Id Värde" ma:hidden="true" ma:internalName="NLLDocumentIDValue">
      <xsd:simpleType>
        <xsd:restriction base="dms:Text"/>
      </xsd:simpleType>
    </xsd:element>
    <xsd:element name="NLLPublishingstatus" ma:index="31" nillable="true" ma:displayName="Publiceringsstatus" ma:internalName="NLLPublishingstatus" ma:readOnly="false">
      <xsd:simpleType>
        <xsd:restriction base="dms:Choice">
          <xsd:enumeration value="Ej Publicerad"/>
          <xsd:enumeration value="Publicerad"/>
          <xsd:enumeration value="Avpublicerad"/>
          <xsd:enumeration value="Revidering krävs"/>
          <xsd:enumeration value="Revidering pågår"/>
        </xsd:restriction>
      </xsd:simpleType>
    </xsd:element>
    <xsd:element name="NLLDiarienummer" ma:index="32" nillable="true" ma:displayName="Diarienummer" ma:description="" ma:internalName="NLLDiarienummer" ma:readOnly="false">
      <xsd:simpleType>
        <xsd:restriction base="dms:Text"/>
      </xsd:simpleType>
    </xsd:element>
    <xsd:element name="NLLPublishDate" ma:index="34" nillable="true" ma:displayName="Publiceringsdatum" ma:format="DateOnly" ma:hidden="true" ma:internalName="NLLPublishDate">
      <xsd:simpleType>
        <xsd:restriction base="dms:DateTime"/>
      </xsd:simpleType>
    </xsd:element>
    <xsd:element name="NLLInformationCollectionTaxHTField0" ma:index="35" nillable="true" ma:taxonomy="true" ma:internalName="NLLInformationCollectionTaxHTField0" ma:taxonomyFieldName="NLLInformationCollection" ma:displayName="Informationssamling" ma:fieldId="{5965f86f-d738-4017-88d8-24d6ef34a791}" ma:taxonomyMulti="true" ma:sspId="39d54842-4abd-4019-b0bf-19e71d696155" ma:termSetId="60e00f7a-77a4-4c71-b63e-bae2eb97b373" ma:anchorId="00000000-0000-0000-0000-000000000000" ma:open="false" ma:isKeyword="false">
      <xsd:complexType>
        <xsd:sequence>
          <xsd:element ref="pc:Terms" minOccurs="0" maxOccurs="1"/>
        </xsd:sequence>
      </xsd:complexType>
    </xsd:element>
    <xsd:element name="NLLProducerPlaceTaxHTField0" ma:index="37" nillable="true" ma:taxonomy="true" ma:internalName="NLLProducerPlaceTaxHTField0" ma:taxonomyFieldName="NLLProducerPlace" ma:displayName="Producentplats" ma:fieldId="{e174ebea-294d-44bc-9c09-0f97f1197811}" ma:sspId="39d54842-4abd-4019-b0bf-19e71d696155" ma:termSetId="45f1cc5b-3028-4a82-8c90-ecfb5e2e8603" ma:anchorId="00000000-0000-0000-0000-000000000000" ma:open="false" ma:isKeyword="false">
      <xsd:complexType>
        <xsd:sequence>
          <xsd:element ref="pc:Terms" minOccurs="0" maxOccurs="1"/>
        </xsd:sequence>
      </xsd:complexType>
    </xsd:element>
    <xsd:element name="NLLEstablishedBy" ma:index="38" ma:displayName="Upprättad av" ma:list="UserInfo" ma:SharePointGroup="0" ma:internalName="NLLEstablished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NLLEstablishedByQuickpart" ma:index="39" nillable="true" ma:displayName="Upprättad av Quickpart" ma:hidden="true" ma:internalName="NLLEstablishedByQuickpart">
      <xsd:simpleType>
        <xsd:restriction base="dms:Text"/>
      </xsd:simpleType>
    </xsd:element>
    <xsd:element name="VersionComment" ma:index="40" nillable="true" ma:displayName="Versionskommentar" ma:hidden="true" ma:internalName="VersionComment" ma:readOnly="false">
      <xsd:simpleType>
        <xsd:restriction base="dms:Text"/>
      </xsd:simpleType>
    </xsd:element>
    <xsd:element name="NLLPublishDateQuickpart" ma:index="41" nillable="true" ma:displayName="Publiceringsdatum Quickpart" ma:hidden="true" ma:internalName="NLLPublishDateQuickpart">
      <xsd:simpleType>
        <xsd:restriction base="dms:Text"/>
      </xsd:simpleType>
    </xsd:element>
    <xsd:element name="NLLLockWorkflows" ma:index="42" nillable="true" ma:displayName="ArbetsflödeKörs" ma:default="0" ma:hidden="true" ma:internalName="NLLLockWorkflows">
      <xsd:simpleType>
        <xsd:restriction base="dms:Boolean"/>
      </xsd:simpleType>
    </xsd:element>
    <xsd:element name="NLLPublished" ma:index="43" nillable="true" ma:displayName="Publicerad" ma:hidden="true" ma:internalName="NLLPublishe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918ce9-5289-4a18-805d-4141408e948c"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Spara ID" ma:description="Behåll ID vid tillägg." ma:hidden="true" ma:internalName="_dlc_DocIdPersistId" ma:readOnly="true">
      <xsd:simpleType>
        <xsd:restriction base="dms:Boolean"/>
      </xsd:simpleType>
    </xsd:element>
    <xsd:element name="TaxKeywordTaxHTField" ma:index="15" nillable="true" ma:taxonomy="true" ma:internalName="TaxKeywordTaxHTField" ma:taxonomyFieldName="TaxKeyword" ma:displayName="NLL-Nyckelord" ma:fieldId="{23f27201-bee3-471e-b2e7-b64fd8b7ca38}" ma:taxonomyMulti="true" ma:sspId="39d54842-4abd-4019-b0bf-19e71d696155"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dec489-f745-4ed5-9c00-958a11aea6df" elementFormDefault="qualified">
    <xsd:import namespace="http://schemas.microsoft.com/office/2006/documentManagement/types"/>
    <xsd:import namespace="http://schemas.microsoft.com/office/infopath/2007/PartnerControls"/>
    <xsd:element name="VIS_DocumentId" ma:index="12" nillable="true" ma:displayName="Producentplats ID" ma:hidden="true" ma:internalName="VIS_DocumentId"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Status" ma:index="16" nillable="true" ma:displayName="Dokumentstatus" ma:hidden="true" ma:internalName="Dokumentstatus"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VISResponsible" ma:index="20" ma:displayName="Ansvarig" ma:list="UserInfo" ma:internalName="VISResponsible" ma:readOnly="fals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NLLDiarienummer xmlns="http://schemas.microsoft.com/sharepoint/v3" xsi:nil="true"/>
    <VersionComment xmlns="http://schemas.microsoft.com/sharepoint/v3" xsi:nil="true"/>
    <NLLModifiedBy xmlns="http://schemas.microsoft.com/sharepoint/v3">Karin Hagnelöv</NLLModifiedBy>
    <NLLDocumentIDValue xmlns="http://schemas.microsoft.com/sharepoint/v3">ARBGRP827-1705090740-141</NLLDocumentIDValue>
    <NLLInformationclass xmlns="http://schemas.microsoft.com/sharepoint/v3">Publik</NLLInformationclass>
    <AnsvarigQuickpart xmlns="http://schemas.microsoft.com/sharepoint/v3">Karin Hagnelöv</AnsvarigQuickpart>
    <NLLPublished xmlns="http://schemas.microsoft.com/sharepoint/v3" xsi:nil="true"/>
    <NLLStakeholderTaxHTField0 xmlns="http://schemas.microsoft.com/sharepoint/v3">
      <Terms xmlns="http://schemas.microsoft.com/office/infopath/2007/PartnerControls">
        <TermInfo xmlns="http://schemas.microsoft.com/office/infopath/2007/PartnerControls">
          <TermName xmlns="http://schemas.microsoft.com/office/infopath/2007/PartnerControls">LSS Råd och stöd</TermName>
          <TermId xmlns="http://schemas.microsoft.com/office/infopath/2007/PartnerControls">980b98c8-7021-41c7-a229-13a1ca3c134f</TermId>
        </TermInfo>
      </Terms>
    </NLLStakeholderTaxHTField0>
    <NLLInformationCollectionTaxHTField0 xmlns="http://schemas.microsoft.com/sharepoint/v3">
      <Terms xmlns="http://schemas.microsoft.com/office/infopath/2007/PartnerControls"/>
    </NLLInformationCollectionTaxHTField0>
    <NLLThinningTime xmlns="http://schemas.microsoft.com/sharepoint/v3">2026-11-08T23:00:00+00:00</NLLThinningTime>
    <NLLPublishDateQuickpart xmlns="http://schemas.microsoft.com/sharepoint/v3">2023-11-09</NLLPublishDateQuickpart>
    <NLLPublishingstatus xmlns="http://schemas.microsoft.com/sharepoint/v3">Publicerad</NLLPublishingstatus>
    <NLLProducerPlaceTaxHTField0 xmlns="http://schemas.microsoft.com/sharepoint/v3">
      <Terms xmlns="http://schemas.microsoft.com/office/infopath/2007/PartnerControls">
        <TermInfo xmlns="http://schemas.microsoft.com/office/infopath/2007/PartnerControls">
          <TermName xmlns="http://schemas.microsoft.com/office/infopath/2007/PartnerControls">LSS Råd och stöd</TermName>
          <TermId xmlns="http://schemas.microsoft.com/office/infopath/2007/PartnerControls">4d2938ab-7bdf-46ef-90de-adba98c7d71d</TermId>
        </TermInfo>
      </Terms>
    </NLLProducerPlaceTaxHTField0>
    <NLLEstablishedByQuickpart xmlns="http://schemas.microsoft.com/sharepoint/v3">Ulrica Jonsson, Pernilla Åström</NLLEstablishedByQuickpart>
    <NLLPublishDate xmlns="http://schemas.microsoft.com/sharepoint/v3">2023-11-08T23:00:00+00:00</NLLPublishDate>
    <NLLDocumentTypeTaxHTField0 xmlns="http://schemas.microsoft.com/sharepoint/v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981e6eac-a633-4de2-91a2-d5e48e1c0d00</TermId>
        </TermInfo>
      </Terms>
    </NLLDocumentTypeTaxHTField0>
    <prdProcessTaxHTField0 xmlns="http://schemas.microsoft.com/sharepoint/v3">
      <Terms xmlns="http://schemas.microsoft.com/office/infopath/2007/PartnerControls"/>
    </prdProcessTaxHTField0>
    <NLLVersion xmlns="http://schemas.microsoft.com/sharepoint/v3">3.0</NLLVersion>
    <NLLEstablishedBy xmlns="http://schemas.microsoft.com/sharepoint/v3">
      <UserInfo>
        <DisplayName>Ulrica Jonsson</DisplayName>
        <AccountId>243</AccountId>
        <AccountType/>
      </UserInfo>
      <UserInfo>
        <DisplayName>Pernilla Åström</DisplayName>
        <AccountId>1186</AccountId>
        <AccountType/>
      </UserInfo>
    </NLLEstablishedBy>
    <NLLLockWorkflows xmlns="http://schemas.microsoft.com/sharepoint/v3">false</NLLLockWorkflows>
    <TaxKeywordTaxHTField xmlns="c7918ce9-5289-4a18-805d-4141408e948c">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b7a8289d-87e8-4f6a-9984-cb2d6adf94ab</TermId>
        </TermInfo>
        <TermInfo xmlns="http://schemas.microsoft.com/office/infopath/2007/PartnerControls">
          <TermName xmlns="http://schemas.microsoft.com/office/infopath/2007/PartnerControls">Info</TermName>
          <TermId xmlns="http://schemas.microsoft.com/office/infopath/2007/PartnerControls">528555b5-312d-45e2-88ee-533bc534fa65</TermId>
        </TermInfo>
        <TermInfo xmlns="http://schemas.microsoft.com/office/infopath/2007/PartnerControls">
          <TermName xmlns="http://schemas.microsoft.com/office/infopath/2007/PartnerControls">verksamhet</TermName>
          <TermId xmlns="http://schemas.microsoft.com/office/infopath/2007/PartnerControls">8506d58f-6c39-4fd4-ae59-9c187a2677d6</TermId>
        </TermInfo>
        <TermInfo xmlns="http://schemas.microsoft.com/office/infopath/2007/PartnerControls">
          <TermName xmlns="http://schemas.microsoft.com/office/infopath/2007/PartnerControls">verksamhetsinfo</TermName>
          <TermId xmlns="http://schemas.microsoft.com/office/infopath/2007/PartnerControls">f65f5ef9-52cf-46ea-b8f4-21a9fd2fa337</TermId>
        </TermInfo>
        <TermInfo xmlns="http://schemas.microsoft.com/office/infopath/2007/PartnerControls">
          <TermName xmlns="http://schemas.microsoft.com/office/infopath/2007/PartnerControls">lss</TermName>
          <TermId xmlns="http://schemas.microsoft.com/office/infopath/2007/PartnerControls">45ead247-815b-4202-84ed-f892d198fbc5</TermId>
        </TermInfo>
      </Terms>
    </TaxKeywordTaxHTField>
    <_dlc_DocId xmlns="c7918ce9-5289-4a18-805d-4141408e948c">ARBGRP827-1705090740-141</_dlc_DocId>
    <_dlc_DocIdUrl xmlns="c7918ce9-5289-4a18-805d-4141408e948c">
      <Url>http://spportal.extvis.local/process/administrativ/_layouts/15/DocIdRedir.aspx?ID=ARBGRP827-1705090740-141</Url>
      <Description>ARBGRP827-1705090740-141</Description>
    </_dlc_DocIdUrl>
    <_dlc_DocIdPersistId xmlns="c7918ce9-5289-4a18-805d-4141408e948c">true</_dlc_DocIdPersistId>
    <_dlc_ExpireDateSaved xmlns="http://schemas.microsoft.com/sharepoint/v3" xsi:nil="true"/>
    <_dlc_ExpireDate xmlns="http://schemas.microsoft.com/sharepoint/v3">2026-12-08T23:00:00+00:00</_dlc_ExpireDate>
    <VISResponsible xmlns="e1dec489-f745-4ed5-9c00-958a11aea6df">
      <UserInfo>
        <DisplayName>Karin Hagnelöv</DisplayName>
        <AccountId>26</AccountId>
        <AccountType/>
      </UserInfo>
    </VISResponsible>
    <VIS_DocumentId xmlns="e1dec489-f745-4ed5-9c00-958a11aea6df">
      <Url>https://samarbeta.nll.se/producentplats/div-ls-bas-lss/_layouts/15/DocIdRedir.aspx?ID=ARBGRP827-1705090740-141</Url>
      <Description>ARBGRP827-1705090740-141</Description>
    </VIS_DocumentId>
    <DocumentStatus xmlns="e1dec489-f745-4ed5-9c00-958a11aea6df">
      <Url>https://samarbeta.nll.se/producentplats/div-ls-bas-lss/_layouts/15/wrkstat.aspx?List=5fd11e39-665e-4878-aac0-22cae27f8622&amp;WorkflowInstanceName=28a0ae0e-53de-4103-8bb0-29849a8c11ed</Url>
      <Description>Publicerad</Description>
    </DocumentStatus>
    <_dlc_Exempt xmlns="http://schemas.microsoft.com/sharepoint/v3">false</_dlc_Exempt>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AFD4A3-BE30-4DA4-8A28-6DB637CDAF55}"/>
</file>

<file path=customXml/itemProps2.xml><?xml version="1.0" encoding="utf-8"?>
<ds:datastoreItem xmlns:ds="http://schemas.openxmlformats.org/officeDocument/2006/customXml" ds:itemID="{035623A9-184E-4DB6-BDBD-4813A304ECA0}"/>
</file>

<file path=customXml/itemProps3.xml><?xml version="1.0" encoding="utf-8"?>
<ds:datastoreItem xmlns:ds="http://schemas.openxmlformats.org/officeDocument/2006/customXml" ds:itemID="{B059F38A-8534-47B1-A723-38D196DE0930}"/>
</file>

<file path=customXml/itemProps4.xml><?xml version="1.0" encoding="utf-8"?>
<ds:datastoreItem xmlns:ds="http://schemas.openxmlformats.org/officeDocument/2006/customXml" ds:itemID="{13EEB631-19F9-4FF6-B700-AC887A251A13}">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purl.org/dc/dcmitype/"/>
    <ds:schemaRef ds:uri="http://schemas.openxmlformats.org/package/2006/metadata/core-properties"/>
    <ds:schemaRef ds:uri="df12090b-5dc7-4e1c-9c80-310942ecefac"/>
    <ds:schemaRef ds:uri="http://schemas.microsoft.com/sharepoint/v3"/>
    <ds:schemaRef ds:uri="http://www.w3.org/XML/1998/namespace"/>
  </ds:schemaRefs>
</ds:datastoreItem>
</file>

<file path=customXml/itemProps5.xml><?xml version="1.0" encoding="utf-8"?>
<ds:datastoreItem xmlns:ds="http://schemas.openxmlformats.org/officeDocument/2006/customXml" ds:itemID="{428882BF-0657-4F24-BF23-601371537002}"/>
</file>

<file path=docProps/app.xml><?xml version="1.0" encoding="utf-8"?>
<Properties xmlns="http://schemas.openxmlformats.org/officeDocument/2006/extended-properties" xmlns:vt="http://schemas.openxmlformats.org/officeDocument/2006/docPropsVTypes">
  <Template/>
  <TotalTime>923</TotalTime>
  <Words>934</Words>
  <Application>Microsoft Office PowerPoint</Application>
  <PresentationFormat>Bildspel på skärmen (16:9)</PresentationFormat>
  <Paragraphs>143</Paragraphs>
  <Slides>11</Slides>
  <Notes>11</Notes>
  <HiddenSlides>0</HiddenSlides>
  <MMClips>11</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11</vt:i4>
      </vt:variant>
    </vt:vector>
  </HeadingPairs>
  <TitlesOfParts>
    <vt:vector size="15" baseType="lpstr">
      <vt:lpstr>Arial</vt:lpstr>
      <vt:lpstr>Calibri</vt:lpstr>
      <vt:lpstr>Wingdings</vt:lpstr>
      <vt:lpstr>Region Norrbotten_vit</vt:lpstr>
      <vt:lpstr>LSS Råd och stödverksamheten  Region Norrbotten</vt:lpstr>
      <vt:lpstr>Insatser enligt LSS</vt:lpstr>
      <vt:lpstr>Vem har rätt till insatser enligt LSS?</vt:lpstr>
      <vt:lpstr>Vad är det för särskilt med LSS?</vt:lpstr>
      <vt:lpstr>Från begäran till beslut</vt:lpstr>
      <vt:lpstr>Behov av Råd och stöd för att jag…</vt:lpstr>
      <vt:lpstr>Råd och stöd insatser kan vara</vt:lpstr>
      <vt:lpstr>Råd och stödinsatser kan också vara…</vt:lpstr>
      <vt:lpstr>Samverkan med andra samhällsaktörer</vt:lpstr>
      <vt:lpstr>Vill ni komma i kontakt med oss?</vt:lpstr>
      <vt:lpstr>Tack för oss!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LSS Råd och stöd presentation</dc:title>
  <dc:creator>Ulrica Jonsson</dc:creator>
  <cp:keywords>Info; verksamhetsinfo; verksamhet; presentation; lss</cp:keywords>
  <cp:lastModifiedBy>Karin Hagnelöv</cp:lastModifiedBy>
  <cp:revision>76</cp:revision>
  <cp:lastPrinted>2021-09-08T07:49:44Z</cp:lastPrinted>
  <dcterms:created xsi:type="dcterms:W3CDTF">2017-03-16T14:21:56Z</dcterms:created>
  <dcterms:modified xsi:type="dcterms:W3CDTF">2023-11-09T12:20:40Z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LLProducerPlace">
    <vt:lpwstr>992;#LSS Råd och stöd|4d2938ab-7bdf-46ef-90de-adba98c7d71d</vt:lpwstr>
  </property>
  <property fmtid="{D5CDD505-2E9C-101B-9397-08002B2CF9AE}" pid="3" name="TaxKeyword">
    <vt:lpwstr>7978;#presentation|b7a8289d-87e8-4f6a-9984-cb2d6adf94ab;#1025;#Info|528555b5-312d-45e2-88ee-533bc534fa65;#10733;#verksamhet|8506d58f-6c39-4fd4-ae59-9c187a2677d6;#10732;#verksamhetsinfo|f65f5ef9-52cf-46ea-b8f4-21a9fd2fa337;#1598;#lss|45ead247-815b-4202-84ed-f892d198fbc5</vt:lpwstr>
  </property>
  <property fmtid="{D5CDD505-2E9C-101B-9397-08002B2CF9AE}" pid="4" name="CareActionCodeSurgical">
    <vt:lpwstr/>
  </property>
  <property fmtid="{D5CDD505-2E9C-101B-9397-08002B2CF9AE}" pid="5" name="NLLInformationCollection">
    <vt:lpwstr/>
  </property>
  <property fmtid="{D5CDD505-2E9C-101B-9397-08002B2CF9AE}" pid="6" name="NLLStakeholder">
    <vt:lpwstr>1011;#LSS Råd och stöd|980b98c8-7021-41c7-a229-13a1ca3c134f</vt:lpwstr>
  </property>
  <property fmtid="{D5CDD505-2E9C-101B-9397-08002B2CF9AE}" pid="7" name="PsychiatricCodeTaxHTField0">
    <vt:lpwstr/>
  </property>
  <property fmtid="{D5CDD505-2E9C-101B-9397-08002B2CF9AE}" pid="8" name="TLVCodeDiagnosisTaxHTField0">
    <vt:lpwstr/>
  </property>
  <property fmtid="{D5CDD505-2E9C-101B-9397-08002B2CF9AE}" pid="9" name="ContentTypeId">
    <vt:lpwstr>0x010100D7963E0E5B7A40E5AEA07389401D709F007B1238BBD93543428C20870054E92DBF0100907CEEA6569A954C976B7824CE75F91F</vt:lpwstr>
  </property>
  <property fmtid="{D5CDD505-2E9C-101B-9397-08002B2CF9AE}" pid="10" name="SpecialtyTaxHTField0">
    <vt:lpwstr/>
  </property>
  <property fmtid="{D5CDD505-2E9C-101B-9397-08002B2CF9AE}" pid="11" name="NLLMeetingType">
    <vt:lpwstr/>
  </property>
  <property fmtid="{D5CDD505-2E9C-101B-9397-08002B2CF9AE}" pid="12" name="CareActionCodeNonSurgical">
    <vt:lpwstr/>
  </property>
  <property fmtid="{D5CDD505-2E9C-101B-9397-08002B2CF9AE}" pid="13" name="CompulsoryActionTaxHTField0">
    <vt:lpwstr/>
  </property>
  <property fmtid="{D5CDD505-2E9C-101B-9397-08002B2CF9AE}" pid="14" name="NLLMtptCode">
    <vt:lpwstr/>
  </property>
  <property fmtid="{D5CDD505-2E9C-101B-9397-08002B2CF9AE}" pid="15" name="Specialty">
    <vt:lpwstr/>
  </property>
  <property fmtid="{D5CDD505-2E9C-101B-9397-08002B2CF9AE}" pid="16" name="ICD10Code">
    <vt:lpwstr/>
  </property>
  <property fmtid="{D5CDD505-2E9C-101B-9397-08002B2CF9AE}" pid="17" name="AnalysisNameTaxHTField0">
    <vt:lpwstr/>
  </property>
  <property fmtid="{D5CDD505-2E9C-101B-9397-08002B2CF9AE}" pid="18" name="NLLMeetingTypeTaxHTField0">
    <vt:lpwstr/>
  </property>
  <property fmtid="{D5CDD505-2E9C-101B-9397-08002B2CF9AE}" pid="19" name="CareActionCodeSurgicalTaxHTField0">
    <vt:lpwstr/>
  </property>
  <property fmtid="{D5CDD505-2E9C-101B-9397-08002B2CF9AE}" pid="20" name="PharmaceuticalCodeTaxHTField0">
    <vt:lpwstr/>
  </property>
  <property fmtid="{D5CDD505-2E9C-101B-9397-08002B2CF9AE}" pid="21" name="NLLDecisionLevelManagedTaxHTField0">
    <vt:lpwstr/>
  </property>
  <property fmtid="{D5CDD505-2E9C-101B-9397-08002B2CF9AE}" pid="22" name="NLLDecisionLevelManaged">
    <vt:lpwstr/>
  </property>
  <property fmtid="{D5CDD505-2E9C-101B-9397-08002B2CF9AE}" pid="23" name="ICD10CodeTaxHTField0">
    <vt:lpwstr/>
  </property>
  <property fmtid="{D5CDD505-2E9C-101B-9397-08002B2CF9AE}" pid="24" name="CompulsoryAction">
    <vt:lpwstr/>
  </property>
  <property fmtid="{D5CDD505-2E9C-101B-9397-08002B2CF9AE}" pid="25" name="RadiologicalCode">
    <vt:lpwstr/>
  </property>
  <property fmtid="{D5CDD505-2E9C-101B-9397-08002B2CF9AE}" pid="26" name="TLVCodeAction">
    <vt:lpwstr/>
  </property>
  <property fmtid="{D5CDD505-2E9C-101B-9397-08002B2CF9AE}" pid="27" name="prdProcess">
    <vt:lpwstr/>
  </property>
  <property fmtid="{D5CDD505-2E9C-101B-9397-08002B2CF9AE}" pid="28" name="References">
    <vt:lpwstr/>
  </property>
  <property fmtid="{D5CDD505-2E9C-101B-9397-08002B2CF9AE}" pid="29" name="TLVCodeDiagnosis">
    <vt:lpwstr/>
  </property>
  <property fmtid="{D5CDD505-2E9C-101B-9397-08002B2CF9AE}" pid="30" name="PharmaceuticalCode">
    <vt:lpwstr/>
  </property>
  <property fmtid="{D5CDD505-2E9C-101B-9397-08002B2CF9AE}" pid="31" name="ReferencesTaxHTField0">
    <vt:lpwstr/>
  </property>
  <property fmtid="{D5CDD505-2E9C-101B-9397-08002B2CF9AE}" pid="32" name="TLVCodeActionTaxHTField0">
    <vt:lpwstr/>
  </property>
  <property fmtid="{D5CDD505-2E9C-101B-9397-08002B2CF9AE}" pid="33" name="NLLProjectTypeTaxHTField0">
    <vt:lpwstr/>
  </property>
  <property fmtid="{D5CDD505-2E9C-101B-9397-08002B2CF9AE}" pid="34" name="PsychiatricCode">
    <vt:lpwstr/>
  </property>
  <property fmtid="{D5CDD505-2E9C-101B-9397-08002B2CF9AE}" pid="35" name="RadiologicalCodeTaxHTField0">
    <vt:lpwstr/>
  </property>
  <property fmtid="{D5CDD505-2E9C-101B-9397-08002B2CF9AE}" pid="36" name="NLLDocumentType">
    <vt:lpwstr>1021;#Presentation|981e6eac-a633-4de2-91a2-d5e48e1c0d00</vt:lpwstr>
  </property>
  <property fmtid="{D5CDD505-2E9C-101B-9397-08002B2CF9AE}" pid="37" name="NLLProjectType">
    <vt:lpwstr/>
  </property>
  <property fmtid="{D5CDD505-2E9C-101B-9397-08002B2CF9AE}" pid="38" name="AnalysisName">
    <vt:lpwstr/>
  </property>
  <property fmtid="{D5CDD505-2E9C-101B-9397-08002B2CF9AE}" pid="39" name="NLLMtptCodeTaxHTField0">
    <vt:lpwstr/>
  </property>
  <property fmtid="{D5CDD505-2E9C-101B-9397-08002B2CF9AE}" pid="40" name="CareActionCodeNonSurgicalTaxHTField0">
    <vt:lpwstr/>
  </property>
  <property fmtid="{D5CDD505-2E9C-101B-9397-08002B2CF9AE}" pid="41" name="NLLApprovedByQuickPart">
    <vt:lpwstr/>
  </property>
  <property fmtid="{D5CDD505-2E9C-101B-9397-08002B2CF9AE}" pid="42" name="NLLProjectDescription">
    <vt:lpwstr/>
  </property>
  <property fmtid="{D5CDD505-2E9C-101B-9397-08002B2CF9AE}" pid="43" name="NPUCode">
    <vt:lpwstr/>
  </property>
  <property fmtid="{D5CDD505-2E9C-101B-9397-08002B2CF9AE}" pid="44" name="NLLClosureDate">
    <vt:lpwstr/>
  </property>
  <property fmtid="{D5CDD505-2E9C-101B-9397-08002B2CF9AE}" pid="45" name="NLLProducerplaceID">
    <vt:lpwstr/>
  </property>
  <property fmtid="{D5CDD505-2E9C-101B-9397-08002B2CF9AE}" pid="46" name="NLLPublishedTemplate">
    <vt:lpwstr/>
  </property>
  <property fmtid="{D5CDD505-2E9C-101B-9397-08002B2CF9AE}" pid="47" name="NLLWFComment">
    <vt:lpwstr/>
  </property>
  <property fmtid="{D5CDD505-2E9C-101B-9397-08002B2CF9AE}" pid="48" name="NLLPTCName">
    <vt:lpwstr/>
  </property>
  <property fmtid="{D5CDD505-2E9C-101B-9397-08002B2CF9AE}" pid="49" name="NLLProjectUrl">
    <vt:lpwstr/>
  </property>
  <property fmtid="{D5CDD505-2E9C-101B-9397-08002B2CF9AE}" pid="50" name="NLLProjectStatus">
    <vt:lpwstr/>
  </property>
  <property fmtid="{D5CDD505-2E9C-101B-9397-08002B2CF9AE}" pid="51" name="NLLSteeringGroup">
    <vt:lpwstr/>
  </property>
  <property fmtid="{D5CDD505-2E9C-101B-9397-08002B2CF9AE}" pid="52" name="NLLTemplateStatus">
    <vt:lpwstr/>
  </property>
  <property fmtid="{D5CDD505-2E9C-101B-9397-08002B2CF9AE}" pid="53" name="NLLProjectLeader">
    <vt:lpwstr/>
  </property>
  <property fmtid="{D5CDD505-2E9C-101B-9397-08002B2CF9AE}" pid="55" name="NLLDefaultTemplate">
    <vt:lpwstr/>
  </property>
  <property fmtid="{D5CDD505-2E9C-101B-9397-08002B2CF9AE}" pid="56" name="NLLApprovedBy">
    <vt:lpwstr/>
  </property>
  <property fmtid="{D5CDD505-2E9C-101B-9397-08002B2CF9AE}" pid="57" name="NLLProjectVisitor">
    <vt:lpwstr/>
  </property>
  <property fmtid="{D5CDD505-2E9C-101B-9397-08002B2CF9AE}" pid="58" name="NLLProjectDivisionTaxHTField0">
    <vt:lpwstr/>
  </property>
  <property fmtid="{D5CDD505-2E9C-101B-9397-08002B2CF9AE}" pid="59" name="NLLProjectOwner">
    <vt:lpwstr/>
  </property>
  <property fmtid="{D5CDD505-2E9C-101B-9397-08002B2CF9AE}" pid="60" name="NPUCodeTaxHTField0">
    <vt:lpwstr/>
  </property>
  <property fmtid="{D5CDD505-2E9C-101B-9397-08002B2CF9AE}" pid="61" name="NLLTemplateFolderDescription">
    <vt:lpwstr/>
  </property>
  <property fmtid="{D5CDD505-2E9C-101B-9397-08002B2CF9AE}" pid="62" name="NLLProjectOrderStatus">
    <vt:lpwstr/>
  </property>
  <property fmtid="{D5CDD505-2E9C-101B-9397-08002B2CF9AE}" pid="63" name="NLLReferenceGroup">
    <vt:lpwstr/>
  </property>
  <property fmtid="{D5CDD505-2E9C-101B-9397-08002B2CF9AE}" pid="64" name="NLLInitiationDate">
    <vt:lpwstr/>
  </property>
  <property fmtid="{D5CDD505-2E9C-101B-9397-08002B2CF9AE}" pid="66" name="NLLProjectNr">
    <vt:lpwstr/>
  </property>
  <property fmtid="{D5CDD505-2E9C-101B-9397-08002B2CF9AE}" pid="67" name="NLLWindingUpDate">
    <vt:lpwstr/>
  </property>
  <property fmtid="{D5CDD505-2E9C-101B-9397-08002B2CF9AE}" pid="68" name="NLLPTCProcessTeam">
    <vt:lpwstr/>
  </property>
  <property fmtid="{D5CDD505-2E9C-101B-9397-08002B2CF9AE}" pid="69" name="NLLImplementationDate">
    <vt:lpwstr/>
  </property>
  <property fmtid="{D5CDD505-2E9C-101B-9397-08002B2CF9AE}" pid="70" name="NLLProjectDivision">
    <vt:lpwstr/>
  </property>
  <property fmtid="{D5CDD505-2E9C-101B-9397-08002B2CF9AE}" pid="71" name="NLLLatestProjectTrackingDate">
    <vt:lpwstr/>
  </property>
  <property fmtid="{D5CDD505-2E9C-101B-9397-08002B2CF9AE}" pid="72" name="NLLProjectTypeText">
    <vt:lpwstr/>
  </property>
  <property fmtid="{D5CDD505-2E9C-101B-9397-08002B2CF9AE}" pid="73" name="NLLEstablishingDate">
    <vt:lpwstr/>
  </property>
  <property fmtid="{D5CDD505-2E9C-101B-9397-08002B2CF9AE}" pid="74" name="NLLProjectMember">
    <vt:lpwstr/>
  </property>
  <property fmtid="{D5CDD505-2E9C-101B-9397-08002B2CF9AE}" pid="75" name="NLLProcessTeamLookup">
    <vt:lpwstr/>
  </property>
  <property fmtid="{D5CDD505-2E9C-101B-9397-08002B2CF9AE}" pid="76" name="TaxCatchAll">
    <vt:lpwstr>7978;#presentation;#1011;#LSS Råd och stöd|980b98c8-7021-41c7-a229-13a1ca3c134f;#992;#LSS Råd och stöd|4d2938ab-7bdf-46ef-90de-adba98c7d71d;#10733;#verksamhet;#1025;#Info;#1021;#Presentation|981e6eac-a633-4de2-91a2-d5e48e1c0d00;#10732;#verksamhetsinfo;#1598;#lss</vt:lpwstr>
  </property>
  <property fmtid="{D5CDD505-2E9C-101B-9397-08002B2CF9AE}" pid="77" name="NLLProjectLeaderDiv">
    <vt:lpwstr/>
  </property>
  <property fmtid="{D5CDD505-2E9C-101B-9397-08002B2CF9AE}" pid="78" name="NLLProjectName">
    <vt:lpwstr/>
  </property>
  <property fmtid="{D5CDD505-2E9C-101B-9397-08002B2CF9AE}" pid="79" name="_dlc_policyId">
    <vt:lpwstr>0x010100D7963E0E5B7A40E5AEA07389401D709F007B1238BBD93543428C20870054E92DBF|1214505165</vt:lpwstr>
  </property>
  <property fmtid="{D5CDD505-2E9C-101B-9397-08002B2CF9AE}" pid="80" name="ItemRetentionFormula">
    <vt:lpwstr>&lt;formula id="Microsoft.Office.RecordsManagement.PolicyFeatures.Expiration.Formula.BuiltIn"&gt;&lt;number&gt;1&lt;/number&gt;&lt;property&gt;NLLThinningTime&lt;/property&gt;&lt;propertyid&gt;2793489f-7251-475b-a975-480031914936&lt;/propertyid&gt;&lt;period&gt;months&lt;/period&gt;&lt;/formula&gt;</vt:lpwstr>
  </property>
  <property fmtid="{D5CDD505-2E9C-101B-9397-08002B2CF9AE}" pid="81" name="_dlc_DocIdItemGuid">
    <vt:lpwstr>3321ee42-1207-4d2e-98d7-3a517c08661b</vt:lpwstr>
  </property>
  <property fmtid="{D5CDD505-2E9C-101B-9397-08002B2CF9AE}" pid="82" name="_dlc_ItemStageId">
    <vt:lpwstr/>
  </property>
  <property fmtid="{D5CDD505-2E9C-101B-9397-08002B2CF9AE}" pid="83" name="Order">
    <vt:r8>2760600</vt:r8>
  </property>
  <property fmtid="{D5CDD505-2E9C-101B-9397-08002B2CF9AE}" pid="84" name="xd_ProgID">
    <vt:lpwstr/>
  </property>
  <property fmtid="{D5CDD505-2E9C-101B-9397-08002B2CF9AE}" pid="85" name="_SourceUrl">
    <vt:lpwstr/>
  </property>
  <property fmtid="{D5CDD505-2E9C-101B-9397-08002B2CF9AE}" pid="86" name="_SharedFileIndex">
    <vt:lpwstr/>
  </property>
  <property fmtid="{D5CDD505-2E9C-101B-9397-08002B2CF9AE}" pid="87" name="TemplateUrl">
    <vt:lpwstr/>
  </property>
  <property fmtid="{D5CDD505-2E9C-101B-9397-08002B2CF9AE}" pid="89" name="NLLDecisionLevelGoverning">
    <vt:lpwstr/>
  </property>
  <property fmtid="{D5CDD505-2E9C-101B-9397-08002B2CF9AE}" pid="90" name="NLLFactOwner">
    <vt:lpwstr/>
  </property>
  <property fmtid="{D5CDD505-2E9C-101B-9397-08002B2CF9AE}" pid="91" name="NLLFactOwnerText">
    <vt:lpwstr/>
  </property>
  <property fmtid="{D5CDD505-2E9C-101B-9397-08002B2CF9AE}" pid="92" name="xd_Signature">
    <vt:bool>false</vt:bool>
  </property>
  <property fmtid="{D5CDD505-2E9C-101B-9397-08002B2CF9AE}" pid="93" name="NLLDecisionLevel">
    <vt:lpwstr/>
  </property>
  <property fmtid="{D5CDD505-2E9C-101B-9397-08002B2CF9AE}" pid="94" name="NLLPTCProcessLeader">
    <vt:lpwstr/>
  </property>
  <property fmtid="{D5CDD505-2E9C-101B-9397-08002B2CF9AE}" pid="96" name="NLLPTCVISEditor">
    <vt:lpwstr/>
  </property>
</Properties>
</file>